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291" r:id="rId3"/>
    <p:sldId id="287" r:id="rId4"/>
    <p:sldId id="259" r:id="rId5"/>
    <p:sldId id="260" r:id="rId6"/>
    <p:sldId id="261" r:id="rId7"/>
    <p:sldId id="262" r:id="rId8"/>
    <p:sldId id="264" r:id="rId9"/>
    <p:sldId id="265" r:id="rId10"/>
    <p:sldId id="283" r:id="rId11"/>
    <p:sldId id="266" r:id="rId12"/>
    <p:sldId id="285" r:id="rId13"/>
    <p:sldId id="267" r:id="rId14"/>
    <p:sldId id="292" r:id="rId15"/>
    <p:sldId id="273" r:id="rId16"/>
    <p:sldId id="275" r:id="rId17"/>
    <p:sldId id="276" r:id="rId18"/>
    <p:sldId id="277" r:id="rId19"/>
    <p:sldId id="286" r:id="rId20"/>
    <p:sldId id="290" r:id="rId21"/>
    <p:sldId id="282" r:id="rId22"/>
    <p:sldId id="281" r:id="rId23"/>
    <p:sldId id="280" r:id="rId24"/>
    <p:sldId id="289" r:id="rId25"/>
    <p:sldId id="293" r:id="rId26"/>
  </p:sldIdLst>
  <p:sldSz cx="9144000" cy="6858000" type="screen4x3"/>
  <p:notesSz cx="6858000" cy="9144000"/>
  <p:custDataLst>
    <p:tags r:id="rId29"/>
  </p:custDataLst>
  <p:defaultTextStyle>
    <a:defPPr>
      <a:defRPr lang="nl-NL"/>
    </a:defPPr>
    <a:lvl1pPr algn="l" rtl="0" fontAlgn="base">
      <a:spcBef>
        <a:spcPct val="0"/>
      </a:spcBef>
      <a:spcAft>
        <a:spcPct val="0"/>
      </a:spcAft>
      <a:defRPr sz="2000" kern="1200">
        <a:solidFill>
          <a:schemeClr val="tx1"/>
        </a:solidFill>
        <a:latin typeface="Verdana" pitchFamily="34" charset="0"/>
        <a:ea typeface="ＭＳ Ｐゴシック" pitchFamily="34" charset="-128"/>
        <a:cs typeface="+mn-cs"/>
      </a:defRPr>
    </a:lvl1pPr>
    <a:lvl2pPr marL="457200" algn="l" rtl="0" fontAlgn="base">
      <a:spcBef>
        <a:spcPct val="0"/>
      </a:spcBef>
      <a:spcAft>
        <a:spcPct val="0"/>
      </a:spcAft>
      <a:defRPr sz="2000" kern="1200">
        <a:solidFill>
          <a:schemeClr val="tx1"/>
        </a:solidFill>
        <a:latin typeface="Verdana" pitchFamily="34" charset="0"/>
        <a:ea typeface="ＭＳ Ｐゴシック" pitchFamily="34" charset="-128"/>
        <a:cs typeface="+mn-cs"/>
      </a:defRPr>
    </a:lvl2pPr>
    <a:lvl3pPr marL="914400" algn="l" rtl="0" fontAlgn="base">
      <a:spcBef>
        <a:spcPct val="0"/>
      </a:spcBef>
      <a:spcAft>
        <a:spcPct val="0"/>
      </a:spcAft>
      <a:defRPr sz="2000" kern="1200">
        <a:solidFill>
          <a:schemeClr val="tx1"/>
        </a:solidFill>
        <a:latin typeface="Verdana" pitchFamily="34" charset="0"/>
        <a:ea typeface="ＭＳ Ｐゴシック" pitchFamily="34" charset="-128"/>
        <a:cs typeface="+mn-cs"/>
      </a:defRPr>
    </a:lvl3pPr>
    <a:lvl4pPr marL="1371600" algn="l" rtl="0" fontAlgn="base">
      <a:spcBef>
        <a:spcPct val="0"/>
      </a:spcBef>
      <a:spcAft>
        <a:spcPct val="0"/>
      </a:spcAft>
      <a:defRPr sz="2000" kern="1200">
        <a:solidFill>
          <a:schemeClr val="tx1"/>
        </a:solidFill>
        <a:latin typeface="Verdana" pitchFamily="34" charset="0"/>
        <a:ea typeface="ＭＳ Ｐゴシック" pitchFamily="34" charset="-128"/>
        <a:cs typeface="+mn-cs"/>
      </a:defRPr>
    </a:lvl4pPr>
    <a:lvl5pPr marL="1828800" algn="l" rtl="0" fontAlgn="base">
      <a:spcBef>
        <a:spcPct val="0"/>
      </a:spcBef>
      <a:spcAft>
        <a:spcPct val="0"/>
      </a:spcAft>
      <a:defRPr sz="2000" kern="1200">
        <a:solidFill>
          <a:schemeClr val="tx1"/>
        </a:solidFill>
        <a:latin typeface="Verdana" pitchFamily="34" charset="0"/>
        <a:ea typeface="ＭＳ Ｐゴシック" pitchFamily="34" charset="-128"/>
        <a:cs typeface="+mn-cs"/>
      </a:defRPr>
    </a:lvl5pPr>
    <a:lvl6pPr marL="2286000" algn="l" defTabSz="914400" rtl="0" eaLnBrk="1" latinLnBrk="0" hangingPunct="1">
      <a:defRPr sz="2000" kern="1200">
        <a:solidFill>
          <a:schemeClr val="tx1"/>
        </a:solidFill>
        <a:latin typeface="Verdana" pitchFamily="34" charset="0"/>
        <a:ea typeface="ＭＳ Ｐゴシック" pitchFamily="34" charset="-128"/>
        <a:cs typeface="+mn-cs"/>
      </a:defRPr>
    </a:lvl6pPr>
    <a:lvl7pPr marL="2743200" algn="l" defTabSz="914400" rtl="0" eaLnBrk="1" latinLnBrk="0" hangingPunct="1">
      <a:defRPr sz="2000" kern="1200">
        <a:solidFill>
          <a:schemeClr val="tx1"/>
        </a:solidFill>
        <a:latin typeface="Verdana" pitchFamily="34" charset="0"/>
        <a:ea typeface="ＭＳ Ｐゴシック" pitchFamily="34" charset="-128"/>
        <a:cs typeface="+mn-cs"/>
      </a:defRPr>
    </a:lvl7pPr>
    <a:lvl8pPr marL="3200400" algn="l" defTabSz="914400" rtl="0" eaLnBrk="1" latinLnBrk="0" hangingPunct="1">
      <a:defRPr sz="2000" kern="1200">
        <a:solidFill>
          <a:schemeClr val="tx1"/>
        </a:solidFill>
        <a:latin typeface="Verdana" pitchFamily="34" charset="0"/>
        <a:ea typeface="ＭＳ Ｐゴシック" pitchFamily="34" charset="-128"/>
        <a:cs typeface="+mn-cs"/>
      </a:defRPr>
    </a:lvl8pPr>
    <a:lvl9pPr marL="3657600" algn="l" defTabSz="914400" rtl="0" eaLnBrk="1" latinLnBrk="0" hangingPunct="1">
      <a:defRPr sz="2000" kern="1200">
        <a:solidFill>
          <a:schemeClr val="tx1"/>
        </a:solidFill>
        <a:latin typeface="Verdana"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60652A"/>
    <a:srgbClr val="0E4A10"/>
    <a:srgbClr val="47145C"/>
    <a:srgbClr val="960044"/>
    <a:srgbClr val="2494C5"/>
    <a:srgbClr val="9ACCD4"/>
    <a:srgbClr val="ED8FBB"/>
    <a:srgbClr val="996F2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9" autoAdjust="0"/>
    <p:restoredTop sz="94655" autoAdjust="0"/>
  </p:normalViewPr>
  <p:slideViewPr>
    <p:cSldViewPr snapToGrid="0">
      <p:cViewPr>
        <p:scale>
          <a:sx n="58" d="100"/>
          <a:sy n="58" d="100"/>
        </p:scale>
        <p:origin x="-1133"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r>
              <a:rPr lang="nl-NL" altLang="nl-NL"/>
              <a:t>complexe scheidingen en het kind?</a:t>
            </a:r>
          </a:p>
        </p:txBody>
      </p:sp>
      <p:sp>
        <p:nvSpPr>
          <p:cNvPr id="296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r>
              <a:rPr lang="nl-NL" altLang="nl-NL"/>
              <a:t>3 november 2013</a:t>
            </a:r>
          </a:p>
        </p:txBody>
      </p:sp>
      <p:sp>
        <p:nvSpPr>
          <p:cNvPr id="297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r>
              <a:rPr lang="nl-NL" altLang="nl-NL"/>
              <a:t>complexe scheidingen en het kind? | 3 november 2013</a:t>
            </a:r>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921D3414-3548-43D5-A8E9-C7B934286623}"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r>
              <a:rPr lang="en-GB" altLang="nl-NL"/>
              <a:t>complexe scheidingen en het kind?</a:t>
            </a:r>
          </a:p>
        </p:txBody>
      </p:sp>
      <p:sp>
        <p:nvSpPr>
          <p:cNvPr id="286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r>
              <a:rPr lang="en-GB" altLang="nl-NL"/>
              <a:t>3 november 2013</a:t>
            </a:r>
          </a:p>
        </p:txBody>
      </p:sp>
      <p:sp>
        <p:nvSpPr>
          <p:cNvPr id="2867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86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86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r>
              <a:rPr lang="en-GB" altLang="nl-NL"/>
              <a:t>complexe scheidingen en het kind? | 3 november 2013</a:t>
            </a:r>
          </a:p>
        </p:txBody>
      </p:sp>
      <p:sp>
        <p:nvSpPr>
          <p:cNvPr id="286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ACE2E42C-9064-4823-9E65-31742D491861}" type="slidenum">
              <a:rPr lang="en-GB" altLang="nl-NL"/>
              <a:pPr>
                <a:defRPr/>
              </a:pPr>
              <a:t>‹nr.›</a:t>
            </a:fld>
            <a:endParaRPr lang="en-GB" altLang="nl-NL"/>
          </a:p>
        </p:txBody>
      </p:sp>
    </p:spTree>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Verdana" charset="0"/>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Verdana"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a:noFill/>
        </p:spPr>
        <p:txBody>
          <a:bodyPr/>
          <a:lstStyle/>
          <a:p>
            <a:r>
              <a:rPr lang="en-GB" altLang="nl-NL"/>
              <a:t>complexe scheidingen en het kind?</a:t>
            </a:r>
          </a:p>
        </p:txBody>
      </p:sp>
      <p:sp>
        <p:nvSpPr>
          <p:cNvPr id="29699" name="Rectangle 3"/>
          <p:cNvSpPr>
            <a:spLocks noGrp="1" noChangeArrowheads="1"/>
          </p:cNvSpPr>
          <p:nvPr>
            <p:ph type="dt" sz="quarter" idx="1"/>
          </p:nvPr>
        </p:nvSpPr>
        <p:spPr>
          <a:noFill/>
        </p:spPr>
        <p:txBody>
          <a:bodyPr/>
          <a:lstStyle/>
          <a:p>
            <a:r>
              <a:rPr lang="en-GB" altLang="nl-NL"/>
              <a:t>3 november 2013</a:t>
            </a:r>
          </a:p>
        </p:txBody>
      </p:sp>
      <p:sp>
        <p:nvSpPr>
          <p:cNvPr id="29700"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29701" name="Rectangle 7"/>
          <p:cNvSpPr>
            <a:spLocks noGrp="1" noChangeArrowheads="1"/>
          </p:cNvSpPr>
          <p:nvPr>
            <p:ph type="sldNum" sz="quarter" idx="5"/>
          </p:nvPr>
        </p:nvSpPr>
        <p:spPr>
          <a:noFill/>
        </p:spPr>
        <p:txBody>
          <a:bodyPr/>
          <a:lstStyle/>
          <a:p>
            <a:fld id="{81394FBA-AD26-4CA5-89B8-52B9B075688F}" type="slidenum">
              <a:rPr lang="en-GB" altLang="nl-NL"/>
              <a:pPr/>
              <a:t>1</a:t>
            </a:fld>
            <a:endParaRPr lang="en-GB" altLang="nl-NL"/>
          </a:p>
        </p:txBody>
      </p:sp>
      <p:sp>
        <p:nvSpPr>
          <p:cNvPr id="29702" name="Rectangle 2"/>
          <p:cNvSpPr>
            <a:spLocks noChangeArrowheads="1" noTextEdit="1"/>
          </p:cNvSpPr>
          <p:nvPr>
            <p:ph type="sldImg"/>
          </p:nvPr>
        </p:nvSpPr>
        <p:spPr>
          <a:ln/>
        </p:spPr>
      </p:sp>
      <p:sp>
        <p:nvSpPr>
          <p:cNvPr id="29703" name="Rectangle 3"/>
          <p:cNvSpPr>
            <a:spLocks noGrp="1" noChangeArrowheads="1"/>
          </p:cNvSpPr>
          <p:nvPr>
            <p:ph type="body" idx="1"/>
          </p:nvPr>
        </p:nvSpPr>
        <p:spPr>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a:noFill/>
        </p:spPr>
        <p:txBody>
          <a:bodyPr/>
          <a:lstStyle/>
          <a:p>
            <a:r>
              <a:rPr lang="en-GB" altLang="nl-NL"/>
              <a:t>complexe scheidingen en het kind?</a:t>
            </a:r>
          </a:p>
        </p:txBody>
      </p:sp>
      <p:sp>
        <p:nvSpPr>
          <p:cNvPr id="38915" name="Rectangle 3"/>
          <p:cNvSpPr>
            <a:spLocks noGrp="1" noChangeArrowheads="1"/>
          </p:cNvSpPr>
          <p:nvPr>
            <p:ph type="dt" sz="quarter" idx="1"/>
          </p:nvPr>
        </p:nvSpPr>
        <p:spPr>
          <a:noFill/>
        </p:spPr>
        <p:txBody>
          <a:bodyPr/>
          <a:lstStyle/>
          <a:p>
            <a:r>
              <a:rPr lang="en-GB" altLang="nl-NL"/>
              <a:t>3 november 2013</a:t>
            </a:r>
          </a:p>
        </p:txBody>
      </p:sp>
      <p:sp>
        <p:nvSpPr>
          <p:cNvPr id="38916"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8917" name="Rectangle 7"/>
          <p:cNvSpPr>
            <a:spLocks noGrp="1" noChangeArrowheads="1"/>
          </p:cNvSpPr>
          <p:nvPr>
            <p:ph type="sldNum" sz="quarter" idx="5"/>
          </p:nvPr>
        </p:nvSpPr>
        <p:spPr>
          <a:noFill/>
        </p:spPr>
        <p:txBody>
          <a:bodyPr/>
          <a:lstStyle/>
          <a:p>
            <a:fld id="{BF1DFDAF-635B-443E-A8D6-8B3253D02EB2}" type="slidenum">
              <a:rPr lang="en-GB" altLang="nl-NL"/>
              <a:pPr/>
              <a:t>10</a:t>
            </a:fld>
            <a:endParaRPr lang="en-GB" altLang="nl-NL"/>
          </a:p>
        </p:txBody>
      </p:sp>
      <p:sp>
        <p:nvSpPr>
          <p:cNvPr id="38918" name="Rectangle 2"/>
          <p:cNvSpPr>
            <a:spLocks noChangeArrowheads="1" noTextEdit="1"/>
          </p:cNvSpPr>
          <p:nvPr>
            <p:ph type="sldImg"/>
          </p:nvPr>
        </p:nvSpPr>
        <p:spPr>
          <a:ln/>
        </p:spPr>
      </p:sp>
      <p:sp>
        <p:nvSpPr>
          <p:cNvPr id="38919" name="Rectangle 3"/>
          <p:cNvSpPr>
            <a:spLocks noGrp="1" noChangeArrowheads="1"/>
          </p:cNvSpPr>
          <p:nvPr>
            <p:ph type="body" idx="1"/>
          </p:nvPr>
        </p:nvSpPr>
        <p:spPr>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a:noFill/>
        </p:spPr>
        <p:txBody>
          <a:bodyPr/>
          <a:lstStyle/>
          <a:p>
            <a:r>
              <a:rPr lang="en-GB" altLang="nl-NL"/>
              <a:t>complexe scheidingen en het kind?</a:t>
            </a:r>
          </a:p>
        </p:txBody>
      </p:sp>
      <p:sp>
        <p:nvSpPr>
          <p:cNvPr id="39939" name="Rectangle 3"/>
          <p:cNvSpPr>
            <a:spLocks noGrp="1" noChangeArrowheads="1"/>
          </p:cNvSpPr>
          <p:nvPr>
            <p:ph type="dt" sz="quarter" idx="1"/>
          </p:nvPr>
        </p:nvSpPr>
        <p:spPr>
          <a:noFill/>
        </p:spPr>
        <p:txBody>
          <a:bodyPr/>
          <a:lstStyle/>
          <a:p>
            <a:r>
              <a:rPr lang="en-GB" altLang="nl-NL"/>
              <a:t>3 november 2013</a:t>
            </a:r>
          </a:p>
        </p:txBody>
      </p:sp>
      <p:sp>
        <p:nvSpPr>
          <p:cNvPr id="39940"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9941" name="Rectangle 7"/>
          <p:cNvSpPr>
            <a:spLocks noGrp="1" noChangeArrowheads="1"/>
          </p:cNvSpPr>
          <p:nvPr>
            <p:ph type="sldNum" sz="quarter" idx="5"/>
          </p:nvPr>
        </p:nvSpPr>
        <p:spPr>
          <a:noFill/>
        </p:spPr>
        <p:txBody>
          <a:bodyPr/>
          <a:lstStyle/>
          <a:p>
            <a:fld id="{29B69EE9-FAF1-4B0E-944C-FC67F7F90319}" type="slidenum">
              <a:rPr lang="en-GB" altLang="nl-NL"/>
              <a:pPr/>
              <a:t>11</a:t>
            </a:fld>
            <a:endParaRPr lang="en-GB" altLang="nl-NL"/>
          </a:p>
        </p:txBody>
      </p:sp>
      <p:sp>
        <p:nvSpPr>
          <p:cNvPr id="39942" name="Rectangle 2"/>
          <p:cNvSpPr txBox="1">
            <a:spLocks noGrp="1" noChangeArrowheads="1"/>
          </p:cNvSpPr>
          <p:nvPr/>
        </p:nvSpPr>
        <p:spPr bwMode="auto">
          <a:xfrm>
            <a:off x="0" y="0"/>
            <a:ext cx="2971800" cy="457200"/>
          </a:xfrm>
          <a:prstGeom prst="rect">
            <a:avLst/>
          </a:prstGeom>
          <a:noFill/>
          <a:ln w="9525">
            <a:noFill/>
            <a:miter lim="800000"/>
            <a:headEnd/>
            <a:tailEnd/>
          </a:ln>
        </p:spPr>
        <p:txBody>
          <a:bodyPr/>
          <a:lstStyle/>
          <a:p>
            <a:r>
              <a:rPr lang="en-GB" altLang="nl-NL" sz="1200">
                <a:cs typeface="Arial" charset="0"/>
              </a:rPr>
              <a:t>analyse methodisch werken</a:t>
            </a:r>
          </a:p>
        </p:txBody>
      </p:sp>
      <p:sp>
        <p:nvSpPr>
          <p:cNvPr id="39943" name="Rectangle 3"/>
          <p:cNvSpPr txBox="1">
            <a:spLocks noGrp="1" noChangeArrowheads="1"/>
          </p:cNvSpPr>
          <p:nvPr/>
        </p:nvSpPr>
        <p:spPr bwMode="auto">
          <a:xfrm>
            <a:off x="3886200" y="0"/>
            <a:ext cx="2971800" cy="457200"/>
          </a:xfrm>
          <a:prstGeom prst="rect">
            <a:avLst/>
          </a:prstGeom>
          <a:noFill/>
          <a:ln w="9525">
            <a:noFill/>
            <a:miter lim="800000"/>
            <a:headEnd/>
            <a:tailEnd/>
          </a:ln>
        </p:spPr>
        <p:txBody>
          <a:bodyPr/>
          <a:lstStyle/>
          <a:p>
            <a:pPr algn="r"/>
            <a:r>
              <a:rPr lang="en-GB" altLang="nl-NL" sz="1200">
                <a:cs typeface="Arial" charset="0"/>
              </a:rPr>
              <a:t>1 februari 2011</a:t>
            </a:r>
          </a:p>
        </p:txBody>
      </p:sp>
      <p:sp>
        <p:nvSpPr>
          <p:cNvPr id="39944" name="Rectangle 6"/>
          <p:cNvSpPr txBox="1">
            <a:spLocks noGrp="1" noChangeArrowheads="1"/>
          </p:cNvSpPr>
          <p:nvPr/>
        </p:nvSpPr>
        <p:spPr bwMode="auto">
          <a:xfrm>
            <a:off x="0" y="8686800"/>
            <a:ext cx="2971800" cy="457200"/>
          </a:xfrm>
          <a:prstGeom prst="rect">
            <a:avLst/>
          </a:prstGeom>
          <a:noFill/>
          <a:ln w="9525">
            <a:noFill/>
            <a:miter lim="800000"/>
            <a:headEnd/>
            <a:tailEnd/>
          </a:ln>
        </p:spPr>
        <p:txBody>
          <a:bodyPr anchor="b"/>
          <a:lstStyle/>
          <a:p>
            <a:r>
              <a:rPr lang="en-GB" altLang="nl-NL" sz="1200">
                <a:cs typeface="Arial" charset="0"/>
              </a:rPr>
              <a:t>analyse methodisch werken | 1 februari 2011</a:t>
            </a:r>
          </a:p>
        </p:txBody>
      </p:sp>
      <p:sp>
        <p:nvSpPr>
          <p:cNvPr id="39945"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EC45CEDC-9EB9-4D27-9A66-6650CAEA1D57}" type="slidenum">
              <a:rPr lang="en-GB" altLang="nl-NL" sz="1200">
                <a:cs typeface="Arial" charset="0"/>
              </a:rPr>
              <a:pPr algn="r"/>
              <a:t>11</a:t>
            </a:fld>
            <a:endParaRPr lang="en-GB" altLang="nl-NL" sz="1200">
              <a:cs typeface="Arial" charset="0"/>
            </a:endParaRPr>
          </a:p>
        </p:txBody>
      </p:sp>
      <p:sp>
        <p:nvSpPr>
          <p:cNvPr id="39946" name="Rectangle 2"/>
          <p:cNvSpPr>
            <a:spLocks noChangeArrowheads="1" noTextEdit="1"/>
          </p:cNvSpPr>
          <p:nvPr>
            <p:ph type="sldImg"/>
          </p:nvPr>
        </p:nvSpPr>
        <p:spPr>
          <a:ln/>
        </p:spPr>
      </p:sp>
      <p:sp>
        <p:nvSpPr>
          <p:cNvPr id="39947"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a:noFill/>
        </p:spPr>
        <p:txBody>
          <a:bodyPr/>
          <a:lstStyle/>
          <a:p>
            <a:r>
              <a:rPr lang="en-GB" altLang="nl-NL"/>
              <a:t>complexe scheidingen en het kind?</a:t>
            </a:r>
          </a:p>
        </p:txBody>
      </p:sp>
      <p:sp>
        <p:nvSpPr>
          <p:cNvPr id="40963" name="Rectangle 3"/>
          <p:cNvSpPr>
            <a:spLocks noGrp="1" noChangeArrowheads="1"/>
          </p:cNvSpPr>
          <p:nvPr>
            <p:ph type="dt" sz="quarter" idx="1"/>
          </p:nvPr>
        </p:nvSpPr>
        <p:spPr>
          <a:noFill/>
        </p:spPr>
        <p:txBody>
          <a:bodyPr/>
          <a:lstStyle/>
          <a:p>
            <a:r>
              <a:rPr lang="en-GB" altLang="nl-NL"/>
              <a:t>3 november 2013</a:t>
            </a:r>
          </a:p>
        </p:txBody>
      </p:sp>
      <p:sp>
        <p:nvSpPr>
          <p:cNvPr id="40964"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40965" name="Rectangle 7"/>
          <p:cNvSpPr>
            <a:spLocks noGrp="1" noChangeArrowheads="1"/>
          </p:cNvSpPr>
          <p:nvPr>
            <p:ph type="sldNum" sz="quarter" idx="5"/>
          </p:nvPr>
        </p:nvSpPr>
        <p:spPr>
          <a:noFill/>
        </p:spPr>
        <p:txBody>
          <a:bodyPr/>
          <a:lstStyle/>
          <a:p>
            <a:fld id="{076EB6A2-DE2A-4DA9-81ED-50C831B604EA}" type="slidenum">
              <a:rPr lang="en-GB" altLang="nl-NL"/>
              <a:pPr/>
              <a:t>12</a:t>
            </a:fld>
            <a:endParaRPr lang="en-GB" altLang="nl-NL"/>
          </a:p>
        </p:txBody>
      </p:sp>
      <p:sp>
        <p:nvSpPr>
          <p:cNvPr id="40966" name="Rectangle 2"/>
          <p:cNvSpPr>
            <a:spLocks noChangeArrowheads="1" noTextEdit="1"/>
          </p:cNvSpPr>
          <p:nvPr>
            <p:ph type="sldImg"/>
          </p:nvPr>
        </p:nvSpPr>
        <p:spPr>
          <a:ln/>
        </p:spPr>
      </p:sp>
      <p:sp>
        <p:nvSpPr>
          <p:cNvPr id="40967" name="Rectangle 3"/>
          <p:cNvSpPr>
            <a:spLocks noGrp="1" noChangeArrowheads="1"/>
          </p:cNvSpPr>
          <p:nvPr>
            <p:ph type="body" idx="1"/>
          </p:nvPr>
        </p:nvSpPr>
        <p:spPr>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a:noFill/>
        </p:spPr>
        <p:txBody>
          <a:bodyPr/>
          <a:lstStyle/>
          <a:p>
            <a:r>
              <a:rPr lang="en-GB" altLang="nl-NL"/>
              <a:t>complexe scheidingen en het kind?</a:t>
            </a:r>
          </a:p>
        </p:txBody>
      </p:sp>
      <p:sp>
        <p:nvSpPr>
          <p:cNvPr id="41987" name="Rectangle 3"/>
          <p:cNvSpPr>
            <a:spLocks noGrp="1" noChangeArrowheads="1"/>
          </p:cNvSpPr>
          <p:nvPr>
            <p:ph type="dt" sz="quarter" idx="1"/>
          </p:nvPr>
        </p:nvSpPr>
        <p:spPr>
          <a:noFill/>
        </p:spPr>
        <p:txBody>
          <a:bodyPr/>
          <a:lstStyle/>
          <a:p>
            <a:r>
              <a:rPr lang="en-GB" altLang="nl-NL"/>
              <a:t>3 november 2013</a:t>
            </a:r>
          </a:p>
        </p:txBody>
      </p:sp>
      <p:sp>
        <p:nvSpPr>
          <p:cNvPr id="41988"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41989" name="Rectangle 7"/>
          <p:cNvSpPr>
            <a:spLocks noGrp="1" noChangeArrowheads="1"/>
          </p:cNvSpPr>
          <p:nvPr>
            <p:ph type="sldNum" sz="quarter" idx="5"/>
          </p:nvPr>
        </p:nvSpPr>
        <p:spPr>
          <a:noFill/>
        </p:spPr>
        <p:txBody>
          <a:bodyPr/>
          <a:lstStyle/>
          <a:p>
            <a:fld id="{09EF063D-7A82-40E9-BAF7-15524D35B237}" type="slidenum">
              <a:rPr lang="en-GB" altLang="nl-NL"/>
              <a:pPr/>
              <a:t>13</a:t>
            </a:fld>
            <a:endParaRPr lang="en-GB" altLang="nl-NL"/>
          </a:p>
        </p:txBody>
      </p:sp>
      <p:sp>
        <p:nvSpPr>
          <p:cNvPr id="41990" name="Rectangle 2"/>
          <p:cNvSpPr>
            <a:spLocks noChangeArrowheads="1" noTextEdit="1"/>
          </p:cNvSpPr>
          <p:nvPr>
            <p:ph type="sldImg"/>
          </p:nvPr>
        </p:nvSpPr>
        <p:spPr>
          <a:ln/>
        </p:spPr>
      </p:sp>
      <p:sp>
        <p:nvSpPr>
          <p:cNvPr id="41991"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noTextEdit="1"/>
          </p:cNvSpPr>
          <p:nvPr>
            <p:ph type="sldImg"/>
          </p:nvPr>
        </p:nvSpPr>
        <p:spPr>
          <a:ln/>
        </p:spPr>
      </p:sp>
      <p:sp>
        <p:nvSpPr>
          <p:cNvPr id="43011" name="Rectangle 3"/>
          <p:cNvSpPr>
            <a:spLocks noChangeArrowheads="1"/>
          </p:cNvSpPr>
          <p:nvPr>
            <p:ph type="body" idx="1"/>
          </p:nvPr>
        </p:nvSpPr>
        <p:spPr>
          <a:xfrm>
            <a:off x="685800" y="4343400"/>
            <a:ext cx="5486400" cy="4114800"/>
          </a:xfrm>
          <a:noFill/>
          <a:ln/>
        </p:spPr>
        <p:txBody>
          <a:bodyPr/>
          <a:lstStyle/>
          <a:p>
            <a:endParaRPr lang="nl-NL" altLang="nl-NL" smtClean="0">
              <a:latin typeface="Verdana"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a:noFill/>
        </p:spPr>
        <p:txBody>
          <a:bodyPr/>
          <a:lstStyle/>
          <a:p>
            <a:r>
              <a:rPr lang="en-GB" altLang="nl-NL"/>
              <a:t>complexe scheidingen en het kind?</a:t>
            </a:r>
          </a:p>
        </p:txBody>
      </p:sp>
      <p:sp>
        <p:nvSpPr>
          <p:cNvPr id="44035" name="Rectangle 3"/>
          <p:cNvSpPr>
            <a:spLocks noGrp="1" noChangeArrowheads="1"/>
          </p:cNvSpPr>
          <p:nvPr>
            <p:ph type="dt" sz="quarter" idx="1"/>
          </p:nvPr>
        </p:nvSpPr>
        <p:spPr>
          <a:noFill/>
        </p:spPr>
        <p:txBody>
          <a:bodyPr/>
          <a:lstStyle/>
          <a:p>
            <a:r>
              <a:rPr lang="en-GB" altLang="nl-NL"/>
              <a:t>3 november 2013</a:t>
            </a:r>
          </a:p>
        </p:txBody>
      </p:sp>
      <p:sp>
        <p:nvSpPr>
          <p:cNvPr id="44036"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44037" name="Rectangle 7"/>
          <p:cNvSpPr>
            <a:spLocks noGrp="1" noChangeArrowheads="1"/>
          </p:cNvSpPr>
          <p:nvPr>
            <p:ph type="sldNum" sz="quarter" idx="5"/>
          </p:nvPr>
        </p:nvSpPr>
        <p:spPr>
          <a:noFill/>
        </p:spPr>
        <p:txBody>
          <a:bodyPr/>
          <a:lstStyle/>
          <a:p>
            <a:fld id="{C105E860-38EE-4F57-93AD-29BFF2732C5E}" type="slidenum">
              <a:rPr lang="en-GB" altLang="nl-NL"/>
              <a:pPr/>
              <a:t>15</a:t>
            </a:fld>
            <a:endParaRPr lang="en-GB" altLang="nl-NL"/>
          </a:p>
        </p:txBody>
      </p:sp>
      <p:sp>
        <p:nvSpPr>
          <p:cNvPr id="44038" name="Rectangle 2"/>
          <p:cNvSpPr>
            <a:spLocks noChangeArrowheads="1" noTextEdit="1"/>
          </p:cNvSpPr>
          <p:nvPr>
            <p:ph type="sldImg"/>
          </p:nvPr>
        </p:nvSpPr>
        <p:spPr>
          <a:ln/>
        </p:spPr>
      </p:sp>
      <p:sp>
        <p:nvSpPr>
          <p:cNvPr id="44039"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a:noFill/>
        </p:spPr>
        <p:txBody>
          <a:bodyPr/>
          <a:lstStyle/>
          <a:p>
            <a:r>
              <a:rPr lang="en-GB" altLang="nl-NL"/>
              <a:t>complexe scheidingen en het kind?</a:t>
            </a:r>
          </a:p>
        </p:txBody>
      </p:sp>
      <p:sp>
        <p:nvSpPr>
          <p:cNvPr id="45059" name="Rectangle 3"/>
          <p:cNvSpPr>
            <a:spLocks noGrp="1" noChangeArrowheads="1"/>
          </p:cNvSpPr>
          <p:nvPr>
            <p:ph type="dt" sz="quarter" idx="1"/>
          </p:nvPr>
        </p:nvSpPr>
        <p:spPr>
          <a:noFill/>
        </p:spPr>
        <p:txBody>
          <a:bodyPr/>
          <a:lstStyle/>
          <a:p>
            <a:r>
              <a:rPr lang="en-GB" altLang="nl-NL"/>
              <a:t>3 november 2013</a:t>
            </a:r>
          </a:p>
        </p:txBody>
      </p:sp>
      <p:sp>
        <p:nvSpPr>
          <p:cNvPr id="45060"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45061" name="Rectangle 7"/>
          <p:cNvSpPr>
            <a:spLocks noGrp="1" noChangeArrowheads="1"/>
          </p:cNvSpPr>
          <p:nvPr>
            <p:ph type="sldNum" sz="quarter" idx="5"/>
          </p:nvPr>
        </p:nvSpPr>
        <p:spPr>
          <a:noFill/>
        </p:spPr>
        <p:txBody>
          <a:bodyPr/>
          <a:lstStyle/>
          <a:p>
            <a:fld id="{AD60E426-E738-43FD-85D5-DC1C90C6EEC3}" type="slidenum">
              <a:rPr lang="en-GB" altLang="nl-NL"/>
              <a:pPr/>
              <a:t>16</a:t>
            </a:fld>
            <a:endParaRPr lang="en-GB" altLang="nl-NL"/>
          </a:p>
        </p:txBody>
      </p:sp>
      <p:sp>
        <p:nvSpPr>
          <p:cNvPr id="45062" name="Rectangle 2"/>
          <p:cNvSpPr>
            <a:spLocks noChangeArrowheads="1" noTextEdit="1"/>
          </p:cNvSpPr>
          <p:nvPr>
            <p:ph type="sldImg"/>
          </p:nvPr>
        </p:nvSpPr>
        <p:spPr>
          <a:ln/>
        </p:spPr>
      </p:sp>
      <p:sp>
        <p:nvSpPr>
          <p:cNvPr id="45063"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a:noFill/>
        </p:spPr>
        <p:txBody>
          <a:bodyPr/>
          <a:lstStyle/>
          <a:p>
            <a:r>
              <a:rPr lang="en-GB" altLang="nl-NL"/>
              <a:t>complexe scheidingen en het kind?</a:t>
            </a:r>
          </a:p>
        </p:txBody>
      </p:sp>
      <p:sp>
        <p:nvSpPr>
          <p:cNvPr id="46083" name="Rectangle 3"/>
          <p:cNvSpPr>
            <a:spLocks noGrp="1" noChangeArrowheads="1"/>
          </p:cNvSpPr>
          <p:nvPr>
            <p:ph type="dt" sz="quarter" idx="1"/>
          </p:nvPr>
        </p:nvSpPr>
        <p:spPr>
          <a:noFill/>
        </p:spPr>
        <p:txBody>
          <a:bodyPr/>
          <a:lstStyle/>
          <a:p>
            <a:r>
              <a:rPr lang="en-GB" altLang="nl-NL"/>
              <a:t>3 november 2013</a:t>
            </a:r>
          </a:p>
        </p:txBody>
      </p:sp>
      <p:sp>
        <p:nvSpPr>
          <p:cNvPr id="46084"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46085" name="Rectangle 7"/>
          <p:cNvSpPr>
            <a:spLocks noGrp="1" noChangeArrowheads="1"/>
          </p:cNvSpPr>
          <p:nvPr>
            <p:ph type="sldNum" sz="quarter" idx="5"/>
          </p:nvPr>
        </p:nvSpPr>
        <p:spPr>
          <a:noFill/>
        </p:spPr>
        <p:txBody>
          <a:bodyPr/>
          <a:lstStyle/>
          <a:p>
            <a:fld id="{983D4245-3F69-4155-A34E-EBEFF76E5D54}" type="slidenum">
              <a:rPr lang="en-GB" altLang="nl-NL"/>
              <a:pPr/>
              <a:t>17</a:t>
            </a:fld>
            <a:endParaRPr lang="en-GB" altLang="nl-NL"/>
          </a:p>
        </p:txBody>
      </p:sp>
      <p:sp>
        <p:nvSpPr>
          <p:cNvPr id="46086" name="Rectangle 2"/>
          <p:cNvSpPr>
            <a:spLocks noChangeArrowheads="1" noTextEdit="1"/>
          </p:cNvSpPr>
          <p:nvPr>
            <p:ph type="sldImg"/>
          </p:nvPr>
        </p:nvSpPr>
        <p:spPr>
          <a:ln/>
        </p:spPr>
      </p:sp>
      <p:sp>
        <p:nvSpPr>
          <p:cNvPr id="46087"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a:noFill/>
        </p:spPr>
        <p:txBody>
          <a:bodyPr/>
          <a:lstStyle/>
          <a:p>
            <a:r>
              <a:rPr lang="en-GB" altLang="nl-NL"/>
              <a:t>complexe scheidingen en het kind?</a:t>
            </a:r>
          </a:p>
        </p:txBody>
      </p:sp>
      <p:sp>
        <p:nvSpPr>
          <p:cNvPr id="47107" name="Rectangle 3"/>
          <p:cNvSpPr>
            <a:spLocks noGrp="1" noChangeArrowheads="1"/>
          </p:cNvSpPr>
          <p:nvPr>
            <p:ph type="dt" sz="quarter" idx="1"/>
          </p:nvPr>
        </p:nvSpPr>
        <p:spPr>
          <a:noFill/>
        </p:spPr>
        <p:txBody>
          <a:bodyPr/>
          <a:lstStyle/>
          <a:p>
            <a:r>
              <a:rPr lang="en-GB" altLang="nl-NL"/>
              <a:t>3 november 2013</a:t>
            </a:r>
          </a:p>
        </p:txBody>
      </p:sp>
      <p:sp>
        <p:nvSpPr>
          <p:cNvPr id="47108"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47109" name="Rectangle 7"/>
          <p:cNvSpPr>
            <a:spLocks noGrp="1" noChangeArrowheads="1"/>
          </p:cNvSpPr>
          <p:nvPr>
            <p:ph type="sldNum" sz="quarter" idx="5"/>
          </p:nvPr>
        </p:nvSpPr>
        <p:spPr>
          <a:noFill/>
        </p:spPr>
        <p:txBody>
          <a:bodyPr/>
          <a:lstStyle/>
          <a:p>
            <a:fld id="{03DAB813-F9E1-4A76-9F78-07519C64A753}" type="slidenum">
              <a:rPr lang="en-GB" altLang="nl-NL"/>
              <a:pPr/>
              <a:t>18</a:t>
            </a:fld>
            <a:endParaRPr lang="en-GB" altLang="nl-NL"/>
          </a:p>
        </p:txBody>
      </p:sp>
      <p:sp>
        <p:nvSpPr>
          <p:cNvPr id="47110" name="Rectangle 2"/>
          <p:cNvSpPr txBox="1">
            <a:spLocks noGrp="1" noChangeArrowheads="1"/>
          </p:cNvSpPr>
          <p:nvPr/>
        </p:nvSpPr>
        <p:spPr bwMode="auto">
          <a:xfrm>
            <a:off x="0" y="0"/>
            <a:ext cx="2971800" cy="457200"/>
          </a:xfrm>
          <a:prstGeom prst="rect">
            <a:avLst/>
          </a:prstGeom>
          <a:noFill/>
          <a:ln w="9525">
            <a:noFill/>
            <a:miter lim="800000"/>
            <a:headEnd/>
            <a:tailEnd/>
          </a:ln>
        </p:spPr>
        <p:txBody>
          <a:bodyPr/>
          <a:lstStyle/>
          <a:p>
            <a:r>
              <a:rPr lang="en-GB" altLang="nl-NL" sz="1200">
                <a:cs typeface="Arial" charset="0"/>
              </a:rPr>
              <a:t>analyse methodisch werken</a:t>
            </a:r>
          </a:p>
        </p:txBody>
      </p:sp>
      <p:sp>
        <p:nvSpPr>
          <p:cNvPr id="47111" name="Rectangle 3"/>
          <p:cNvSpPr txBox="1">
            <a:spLocks noGrp="1" noChangeArrowheads="1"/>
          </p:cNvSpPr>
          <p:nvPr/>
        </p:nvSpPr>
        <p:spPr bwMode="auto">
          <a:xfrm>
            <a:off x="3886200" y="0"/>
            <a:ext cx="2971800" cy="457200"/>
          </a:xfrm>
          <a:prstGeom prst="rect">
            <a:avLst/>
          </a:prstGeom>
          <a:noFill/>
          <a:ln w="9525">
            <a:noFill/>
            <a:miter lim="800000"/>
            <a:headEnd/>
            <a:tailEnd/>
          </a:ln>
        </p:spPr>
        <p:txBody>
          <a:bodyPr/>
          <a:lstStyle/>
          <a:p>
            <a:pPr algn="r"/>
            <a:r>
              <a:rPr lang="en-GB" altLang="nl-NL" sz="1200">
                <a:cs typeface="Arial" charset="0"/>
              </a:rPr>
              <a:t>1 februari 2011</a:t>
            </a:r>
          </a:p>
        </p:txBody>
      </p:sp>
      <p:sp>
        <p:nvSpPr>
          <p:cNvPr id="47112" name="Rectangle 6"/>
          <p:cNvSpPr txBox="1">
            <a:spLocks noGrp="1" noChangeArrowheads="1"/>
          </p:cNvSpPr>
          <p:nvPr/>
        </p:nvSpPr>
        <p:spPr bwMode="auto">
          <a:xfrm>
            <a:off x="0" y="8686800"/>
            <a:ext cx="2971800" cy="457200"/>
          </a:xfrm>
          <a:prstGeom prst="rect">
            <a:avLst/>
          </a:prstGeom>
          <a:noFill/>
          <a:ln w="9525">
            <a:noFill/>
            <a:miter lim="800000"/>
            <a:headEnd/>
            <a:tailEnd/>
          </a:ln>
        </p:spPr>
        <p:txBody>
          <a:bodyPr anchor="b"/>
          <a:lstStyle/>
          <a:p>
            <a:r>
              <a:rPr lang="en-GB" altLang="nl-NL" sz="1200">
                <a:cs typeface="Arial" charset="0"/>
              </a:rPr>
              <a:t>analyse methodisch werken | 1 februari 2011</a:t>
            </a:r>
          </a:p>
        </p:txBody>
      </p:sp>
      <p:sp>
        <p:nvSpPr>
          <p:cNvPr id="4711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FB046D23-C054-4BB6-9A61-59D55EF42D28}" type="slidenum">
              <a:rPr lang="en-GB" altLang="nl-NL" sz="1200">
                <a:cs typeface="Arial" charset="0"/>
              </a:rPr>
              <a:pPr algn="r"/>
              <a:t>18</a:t>
            </a:fld>
            <a:endParaRPr lang="en-GB" altLang="nl-NL" sz="1200">
              <a:cs typeface="Arial" charset="0"/>
            </a:endParaRPr>
          </a:p>
        </p:txBody>
      </p:sp>
      <p:sp>
        <p:nvSpPr>
          <p:cNvPr id="47114" name="Rectangle 2"/>
          <p:cNvSpPr>
            <a:spLocks noChangeArrowheads="1" noTextEdit="1"/>
          </p:cNvSpPr>
          <p:nvPr>
            <p:ph type="sldImg"/>
          </p:nvPr>
        </p:nvSpPr>
        <p:spPr>
          <a:ln/>
        </p:spPr>
      </p:sp>
      <p:sp>
        <p:nvSpPr>
          <p:cNvPr id="47115"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a:noFill/>
        </p:spPr>
        <p:txBody>
          <a:bodyPr/>
          <a:lstStyle/>
          <a:p>
            <a:r>
              <a:rPr lang="en-GB" altLang="nl-NL"/>
              <a:t>complexe scheidingen en het kind?</a:t>
            </a:r>
          </a:p>
        </p:txBody>
      </p:sp>
      <p:sp>
        <p:nvSpPr>
          <p:cNvPr id="48131" name="Rectangle 3"/>
          <p:cNvSpPr>
            <a:spLocks noGrp="1" noChangeArrowheads="1"/>
          </p:cNvSpPr>
          <p:nvPr>
            <p:ph type="dt" sz="quarter" idx="1"/>
          </p:nvPr>
        </p:nvSpPr>
        <p:spPr>
          <a:noFill/>
        </p:spPr>
        <p:txBody>
          <a:bodyPr/>
          <a:lstStyle/>
          <a:p>
            <a:r>
              <a:rPr lang="en-GB" altLang="nl-NL"/>
              <a:t>3 november 2013</a:t>
            </a:r>
          </a:p>
        </p:txBody>
      </p:sp>
      <p:sp>
        <p:nvSpPr>
          <p:cNvPr id="48132"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48133" name="Rectangle 7"/>
          <p:cNvSpPr>
            <a:spLocks noGrp="1" noChangeArrowheads="1"/>
          </p:cNvSpPr>
          <p:nvPr>
            <p:ph type="sldNum" sz="quarter" idx="5"/>
          </p:nvPr>
        </p:nvSpPr>
        <p:spPr>
          <a:noFill/>
        </p:spPr>
        <p:txBody>
          <a:bodyPr/>
          <a:lstStyle/>
          <a:p>
            <a:fld id="{9927AD85-99C0-46B5-B866-1347BE81C7BB}" type="slidenum">
              <a:rPr lang="en-GB" altLang="nl-NL"/>
              <a:pPr/>
              <a:t>19</a:t>
            </a:fld>
            <a:endParaRPr lang="en-GB" altLang="nl-NL"/>
          </a:p>
        </p:txBody>
      </p:sp>
      <p:sp>
        <p:nvSpPr>
          <p:cNvPr id="48134" name="Rectangle 2"/>
          <p:cNvSpPr>
            <a:spLocks noChangeArrowheads="1" noTextEdit="1"/>
          </p:cNvSpPr>
          <p:nvPr>
            <p:ph type="sldImg"/>
          </p:nvPr>
        </p:nvSpPr>
        <p:spPr>
          <a:ln/>
        </p:spPr>
      </p:sp>
      <p:sp>
        <p:nvSpPr>
          <p:cNvPr id="48135" name="Rectangle 3"/>
          <p:cNvSpPr>
            <a:spLocks noGrp="1" noChangeArrowheads="1"/>
          </p:cNvSpPr>
          <p:nvPr>
            <p:ph type="body" idx="1"/>
          </p:nvPr>
        </p:nvSpPr>
        <p:spPr>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noTextEdit="1"/>
          </p:cNvSpPr>
          <p:nvPr>
            <p:ph type="sldImg"/>
          </p:nvPr>
        </p:nvSpPr>
        <p:spPr>
          <a:ln/>
        </p:spPr>
      </p:sp>
      <p:sp>
        <p:nvSpPr>
          <p:cNvPr id="30723" name="Rectangle 3"/>
          <p:cNvSpPr>
            <a:spLocks noChangeArrowheads="1"/>
          </p:cNvSpPr>
          <p:nvPr>
            <p:ph type="body" idx="1"/>
          </p:nvPr>
        </p:nvSpPr>
        <p:spPr>
          <a:noFill/>
          <a:ln/>
        </p:spPr>
        <p:txBody>
          <a:bodyPr/>
          <a:lstStyle/>
          <a:p>
            <a:endParaRPr lang="nl-NL" altLang="nl-NL" smtClean="0">
              <a:latin typeface="Verdana"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noTextEdit="1"/>
          </p:cNvSpPr>
          <p:nvPr>
            <p:ph type="sldImg"/>
          </p:nvPr>
        </p:nvSpPr>
        <p:spPr>
          <a:ln/>
        </p:spPr>
      </p:sp>
      <p:sp>
        <p:nvSpPr>
          <p:cNvPr id="49155" name="Rectangle 3"/>
          <p:cNvSpPr>
            <a:spLocks noChangeArrowheads="1"/>
          </p:cNvSpPr>
          <p:nvPr>
            <p:ph type="body" idx="1"/>
          </p:nvPr>
        </p:nvSpPr>
        <p:spPr>
          <a:noFill/>
          <a:ln/>
        </p:spPr>
        <p:txBody>
          <a:bodyPr/>
          <a:lstStyle/>
          <a:p>
            <a:endParaRPr lang="nl-NL" altLang="nl-NL" smtClean="0">
              <a:latin typeface="Verdana"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a:noFill/>
        </p:spPr>
        <p:txBody>
          <a:bodyPr/>
          <a:lstStyle/>
          <a:p>
            <a:r>
              <a:rPr lang="en-GB" altLang="nl-NL"/>
              <a:t>complexe scheidingen en het kind?</a:t>
            </a:r>
          </a:p>
        </p:txBody>
      </p:sp>
      <p:sp>
        <p:nvSpPr>
          <p:cNvPr id="50179" name="Rectangle 3"/>
          <p:cNvSpPr>
            <a:spLocks noGrp="1" noChangeArrowheads="1"/>
          </p:cNvSpPr>
          <p:nvPr>
            <p:ph type="dt" sz="quarter" idx="1"/>
          </p:nvPr>
        </p:nvSpPr>
        <p:spPr>
          <a:noFill/>
        </p:spPr>
        <p:txBody>
          <a:bodyPr/>
          <a:lstStyle/>
          <a:p>
            <a:r>
              <a:rPr lang="en-GB" altLang="nl-NL"/>
              <a:t>3 november 2013</a:t>
            </a:r>
          </a:p>
        </p:txBody>
      </p:sp>
      <p:sp>
        <p:nvSpPr>
          <p:cNvPr id="50180"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50181" name="Rectangle 7"/>
          <p:cNvSpPr>
            <a:spLocks noGrp="1" noChangeArrowheads="1"/>
          </p:cNvSpPr>
          <p:nvPr>
            <p:ph type="sldNum" sz="quarter" idx="5"/>
          </p:nvPr>
        </p:nvSpPr>
        <p:spPr>
          <a:noFill/>
        </p:spPr>
        <p:txBody>
          <a:bodyPr/>
          <a:lstStyle/>
          <a:p>
            <a:fld id="{72618B18-161C-44F1-A2B0-23245A87762E}" type="slidenum">
              <a:rPr lang="en-GB" altLang="nl-NL"/>
              <a:pPr/>
              <a:t>21</a:t>
            </a:fld>
            <a:endParaRPr lang="en-GB" altLang="nl-NL"/>
          </a:p>
        </p:txBody>
      </p:sp>
      <p:sp>
        <p:nvSpPr>
          <p:cNvPr id="50182" name="Rectangle 2"/>
          <p:cNvSpPr>
            <a:spLocks noChangeArrowheads="1" noTextEdit="1"/>
          </p:cNvSpPr>
          <p:nvPr>
            <p:ph type="sldImg"/>
          </p:nvPr>
        </p:nvSpPr>
        <p:spPr>
          <a:ln/>
        </p:spPr>
      </p:sp>
      <p:sp>
        <p:nvSpPr>
          <p:cNvPr id="50183"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a:noFill/>
        </p:spPr>
        <p:txBody>
          <a:bodyPr/>
          <a:lstStyle/>
          <a:p>
            <a:r>
              <a:rPr lang="en-GB" altLang="nl-NL"/>
              <a:t>complexe scheidingen en het kind?</a:t>
            </a:r>
          </a:p>
        </p:txBody>
      </p:sp>
      <p:sp>
        <p:nvSpPr>
          <p:cNvPr id="51203" name="Rectangle 3"/>
          <p:cNvSpPr>
            <a:spLocks noGrp="1" noChangeArrowheads="1"/>
          </p:cNvSpPr>
          <p:nvPr>
            <p:ph type="dt" sz="quarter" idx="1"/>
          </p:nvPr>
        </p:nvSpPr>
        <p:spPr>
          <a:noFill/>
        </p:spPr>
        <p:txBody>
          <a:bodyPr/>
          <a:lstStyle/>
          <a:p>
            <a:r>
              <a:rPr lang="en-GB" altLang="nl-NL"/>
              <a:t>3 november 2013</a:t>
            </a:r>
          </a:p>
        </p:txBody>
      </p:sp>
      <p:sp>
        <p:nvSpPr>
          <p:cNvPr id="51204"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51205" name="Rectangle 7"/>
          <p:cNvSpPr>
            <a:spLocks noGrp="1" noChangeArrowheads="1"/>
          </p:cNvSpPr>
          <p:nvPr>
            <p:ph type="sldNum" sz="quarter" idx="5"/>
          </p:nvPr>
        </p:nvSpPr>
        <p:spPr>
          <a:noFill/>
        </p:spPr>
        <p:txBody>
          <a:bodyPr/>
          <a:lstStyle/>
          <a:p>
            <a:fld id="{EE5D4C4C-00A5-4A7D-9FF3-F3704699DBAE}" type="slidenum">
              <a:rPr lang="en-GB" altLang="nl-NL"/>
              <a:pPr/>
              <a:t>22</a:t>
            </a:fld>
            <a:endParaRPr lang="en-GB" altLang="nl-NL"/>
          </a:p>
        </p:txBody>
      </p:sp>
      <p:sp>
        <p:nvSpPr>
          <p:cNvPr id="51206" name="Rectangle 2"/>
          <p:cNvSpPr>
            <a:spLocks noChangeArrowheads="1" noTextEdit="1"/>
          </p:cNvSpPr>
          <p:nvPr>
            <p:ph type="sldImg"/>
          </p:nvPr>
        </p:nvSpPr>
        <p:spPr>
          <a:ln/>
        </p:spPr>
      </p:sp>
      <p:sp>
        <p:nvSpPr>
          <p:cNvPr id="51207"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a:noFill/>
        </p:spPr>
        <p:txBody>
          <a:bodyPr/>
          <a:lstStyle/>
          <a:p>
            <a:r>
              <a:rPr lang="en-GB" altLang="nl-NL"/>
              <a:t>complexe scheidingen en het kind?</a:t>
            </a:r>
          </a:p>
        </p:txBody>
      </p:sp>
      <p:sp>
        <p:nvSpPr>
          <p:cNvPr id="52227" name="Rectangle 3"/>
          <p:cNvSpPr>
            <a:spLocks noGrp="1" noChangeArrowheads="1"/>
          </p:cNvSpPr>
          <p:nvPr>
            <p:ph type="dt" sz="quarter" idx="1"/>
          </p:nvPr>
        </p:nvSpPr>
        <p:spPr>
          <a:noFill/>
        </p:spPr>
        <p:txBody>
          <a:bodyPr/>
          <a:lstStyle/>
          <a:p>
            <a:r>
              <a:rPr lang="en-GB" altLang="nl-NL"/>
              <a:t>3 november 2013</a:t>
            </a:r>
          </a:p>
        </p:txBody>
      </p:sp>
      <p:sp>
        <p:nvSpPr>
          <p:cNvPr id="52228"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52229" name="Rectangle 7"/>
          <p:cNvSpPr>
            <a:spLocks noGrp="1" noChangeArrowheads="1"/>
          </p:cNvSpPr>
          <p:nvPr>
            <p:ph type="sldNum" sz="quarter" idx="5"/>
          </p:nvPr>
        </p:nvSpPr>
        <p:spPr>
          <a:noFill/>
        </p:spPr>
        <p:txBody>
          <a:bodyPr/>
          <a:lstStyle/>
          <a:p>
            <a:fld id="{E7752690-DA98-4566-802A-FA1F0477897F}" type="slidenum">
              <a:rPr lang="en-GB" altLang="nl-NL"/>
              <a:pPr/>
              <a:t>23</a:t>
            </a:fld>
            <a:endParaRPr lang="en-GB" altLang="nl-NL"/>
          </a:p>
        </p:txBody>
      </p:sp>
      <p:sp>
        <p:nvSpPr>
          <p:cNvPr id="52230" name="Rectangle 2"/>
          <p:cNvSpPr>
            <a:spLocks noChangeArrowheads="1" noTextEdit="1"/>
          </p:cNvSpPr>
          <p:nvPr>
            <p:ph type="sldImg"/>
          </p:nvPr>
        </p:nvSpPr>
        <p:spPr>
          <a:ln/>
        </p:spPr>
      </p:sp>
      <p:sp>
        <p:nvSpPr>
          <p:cNvPr id="52231"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noTextEdit="1"/>
          </p:cNvSpPr>
          <p:nvPr>
            <p:ph type="sldImg"/>
          </p:nvPr>
        </p:nvSpPr>
        <p:spPr>
          <a:ln/>
        </p:spPr>
      </p:sp>
      <p:sp>
        <p:nvSpPr>
          <p:cNvPr id="53251" name="Rectangle 3"/>
          <p:cNvSpPr>
            <a:spLocks noChangeArrowheads="1"/>
          </p:cNvSpPr>
          <p:nvPr>
            <p:ph type="body" idx="1"/>
          </p:nvPr>
        </p:nvSpPr>
        <p:spPr>
          <a:noFill/>
          <a:ln/>
        </p:spPr>
        <p:txBody>
          <a:bodyPr/>
          <a:lstStyle/>
          <a:p>
            <a:endParaRPr lang="nl-NL" altLang="nl-NL" smtClean="0">
              <a:latin typeface="Verdana"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noTextEdit="1"/>
          </p:cNvSpPr>
          <p:nvPr>
            <p:ph type="sldImg"/>
          </p:nvPr>
        </p:nvSpPr>
        <p:spPr>
          <a:ln/>
        </p:spPr>
      </p:sp>
      <p:sp>
        <p:nvSpPr>
          <p:cNvPr id="54275" name="Rectangle 3"/>
          <p:cNvSpPr>
            <a:spLocks noChangeArrowheads="1"/>
          </p:cNvSpPr>
          <p:nvPr>
            <p:ph type="body" idx="1"/>
          </p:nvPr>
        </p:nvSpPr>
        <p:spPr>
          <a:noFill/>
          <a:ln/>
        </p:spPr>
        <p:txBody>
          <a:bodyPr/>
          <a:lstStyle/>
          <a:p>
            <a:endParaRPr lang="nl-NL" altLang="nl-NL" smtClean="0">
              <a:latin typeface="Verdan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a:noFill/>
        </p:spPr>
        <p:txBody>
          <a:bodyPr/>
          <a:lstStyle/>
          <a:p>
            <a:r>
              <a:rPr lang="en-GB" altLang="nl-NL"/>
              <a:t>complexe scheidingen en het kind?</a:t>
            </a:r>
          </a:p>
        </p:txBody>
      </p:sp>
      <p:sp>
        <p:nvSpPr>
          <p:cNvPr id="31747" name="Rectangle 3"/>
          <p:cNvSpPr>
            <a:spLocks noGrp="1" noChangeArrowheads="1"/>
          </p:cNvSpPr>
          <p:nvPr>
            <p:ph type="dt" sz="quarter" idx="1"/>
          </p:nvPr>
        </p:nvSpPr>
        <p:spPr>
          <a:noFill/>
        </p:spPr>
        <p:txBody>
          <a:bodyPr/>
          <a:lstStyle/>
          <a:p>
            <a:r>
              <a:rPr lang="en-GB" altLang="nl-NL"/>
              <a:t>3 november 2013</a:t>
            </a:r>
          </a:p>
        </p:txBody>
      </p:sp>
      <p:sp>
        <p:nvSpPr>
          <p:cNvPr id="31748"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1749" name="Rectangle 7"/>
          <p:cNvSpPr>
            <a:spLocks noGrp="1" noChangeArrowheads="1"/>
          </p:cNvSpPr>
          <p:nvPr>
            <p:ph type="sldNum" sz="quarter" idx="5"/>
          </p:nvPr>
        </p:nvSpPr>
        <p:spPr>
          <a:noFill/>
        </p:spPr>
        <p:txBody>
          <a:bodyPr/>
          <a:lstStyle/>
          <a:p>
            <a:fld id="{36511F21-D74A-476A-BC7B-7A63B13CF6BB}" type="slidenum">
              <a:rPr lang="en-GB" altLang="nl-NL"/>
              <a:pPr/>
              <a:t>3</a:t>
            </a:fld>
            <a:endParaRPr lang="en-GB" altLang="nl-NL"/>
          </a:p>
        </p:txBody>
      </p:sp>
      <p:sp>
        <p:nvSpPr>
          <p:cNvPr id="31750" name="Rectangle 2"/>
          <p:cNvSpPr>
            <a:spLocks noChangeArrowheads="1" noTextEdit="1"/>
          </p:cNvSpPr>
          <p:nvPr>
            <p:ph type="sldImg"/>
          </p:nvPr>
        </p:nvSpPr>
        <p:spPr>
          <a:ln/>
        </p:spPr>
      </p:sp>
      <p:sp>
        <p:nvSpPr>
          <p:cNvPr id="31751" name="Rectangle 3"/>
          <p:cNvSpPr>
            <a:spLocks noGrp="1" noChangeArrowheads="1"/>
          </p:cNvSpPr>
          <p:nvPr>
            <p:ph type="body" idx="1"/>
          </p:nvPr>
        </p:nvSpPr>
        <p:spPr>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a:noFill/>
        </p:spPr>
        <p:txBody>
          <a:bodyPr/>
          <a:lstStyle/>
          <a:p>
            <a:r>
              <a:rPr lang="en-GB" altLang="nl-NL"/>
              <a:t>complexe scheidingen en het kind?</a:t>
            </a:r>
          </a:p>
        </p:txBody>
      </p:sp>
      <p:sp>
        <p:nvSpPr>
          <p:cNvPr id="32771" name="Rectangle 3"/>
          <p:cNvSpPr>
            <a:spLocks noGrp="1" noChangeArrowheads="1"/>
          </p:cNvSpPr>
          <p:nvPr>
            <p:ph type="dt" sz="quarter" idx="1"/>
          </p:nvPr>
        </p:nvSpPr>
        <p:spPr>
          <a:noFill/>
        </p:spPr>
        <p:txBody>
          <a:bodyPr/>
          <a:lstStyle/>
          <a:p>
            <a:r>
              <a:rPr lang="en-GB" altLang="nl-NL"/>
              <a:t>3 november 2013</a:t>
            </a:r>
          </a:p>
        </p:txBody>
      </p:sp>
      <p:sp>
        <p:nvSpPr>
          <p:cNvPr id="32772"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2773" name="Rectangle 7"/>
          <p:cNvSpPr>
            <a:spLocks noGrp="1" noChangeArrowheads="1"/>
          </p:cNvSpPr>
          <p:nvPr>
            <p:ph type="sldNum" sz="quarter" idx="5"/>
          </p:nvPr>
        </p:nvSpPr>
        <p:spPr>
          <a:noFill/>
        </p:spPr>
        <p:txBody>
          <a:bodyPr/>
          <a:lstStyle/>
          <a:p>
            <a:fld id="{4D2EFBC2-997E-4057-8093-7CF1EA96949F}" type="slidenum">
              <a:rPr lang="en-GB" altLang="nl-NL"/>
              <a:pPr/>
              <a:t>4</a:t>
            </a:fld>
            <a:endParaRPr lang="en-GB" altLang="nl-NL"/>
          </a:p>
        </p:txBody>
      </p:sp>
      <p:sp>
        <p:nvSpPr>
          <p:cNvPr id="32774" name="Rectangle 2"/>
          <p:cNvSpPr>
            <a:spLocks noChangeArrowheads="1" noTextEdit="1"/>
          </p:cNvSpPr>
          <p:nvPr>
            <p:ph type="sldImg"/>
          </p:nvPr>
        </p:nvSpPr>
        <p:spPr>
          <a:ln/>
        </p:spPr>
      </p:sp>
      <p:sp>
        <p:nvSpPr>
          <p:cNvPr id="32775"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a:noFill/>
        </p:spPr>
        <p:txBody>
          <a:bodyPr/>
          <a:lstStyle/>
          <a:p>
            <a:r>
              <a:rPr lang="en-GB" altLang="nl-NL"/>
              <a:t>complexe scheidingen en het kind?</a:t>
            </a:r>
          </a:p>
        </p:txBody>
      </p:sp>
      <p:sp>
        <p:nvSpPr>
          <p:cNvPr id="33795" name="Rectangle 3"/>
          <p:cNvSpPr>
            <a:spLocks noGrp="1" noChangeArrowheads="1"/>
          </p:cNvSpPr>
          <p:nvPr>
            <p:ph type="dt" sz="quarter" idx="1"/>
          </p:nvPr>
        </p:nvSpPr>
        <p:spPr>
          <a:noFill/>
        </p:spPr>
        <p:txBody>
          <a:bodyPr/>
          <a:lstStyle/>
          <a:p>
            <a:r>
              <a:rPr lang="en-GB" altLang="nl-NL"/>
              <a:t>3 november 2013</a:t>
            </a:r>
          </a:p>
        </p:txBody>
      </p:sp>
      <p:sp>
        <p:nvSpPr>
          <p:cNvPr id="33796"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3797" name="Rectangle 7"/>
          <p:cNvSpPr>
            <a:spLocks noGrp="1" noChangeArrowheads="1"/>
          </p:cNvSpPr>
          <p:nvPr>
            <p:ph type="sldNum" sz="quarter" idx="5"/>
          </p:nvPr>
        </p:nvSpPr>
        <p:spPr>
          <a:noFill/>
        </p:spPr>
        <p:txBody>
          <a:bodyPr/>
          <a:lstStyle/>
          <a:p>
            <a:fld id="{A0493C63-1E9D-4A48-900E-95422801DCBB}" type="slidenum">
              <a:rPr lang="en-GB" altLang="nl-NL"/>
              <a:pPr/>
              <a:t>5</a:t>
            </a:fld>
            <a:endParaRPr lang="en-GB" altLang="nl-NL"/>
          </a:p>
        </p:txBody>
      </p:sp>
      <p:sp>
        <p:nvSpPr>
          <p:cNvPr id="33798" name="Rectangle 2"/>
          <p:cNvSpPr>
            <a:spLocks noChangeArrowheads="1" noTextEdit="1"/>
          </p:cNvSpPr>
          <p:nvPr>
            <p:ph type="sldImg"/>
          </p:nvPr>
        </p:nvSpPr>
        <p:spPr>
          <a:ln/>
        </p:spPr>
      </p:sp>
      <p:sp>
        <p:nvSpPr>
          <p:cNvPr id="33799"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a:noFill/>
        </p:spPr>
        <p:txBody>
          <a:bodyPr/>
          <a:lstStyle/>
          <a:p>
            <a:r>
              <a:rPr lang="en-GB" altLang="nl-NL"/>
              <a:t>complexe scheidingen en het kind?</a:t>
            </a:r>
          </a:p>
        </p:txBody>
      </p:sp>
      <p:sp>
        <p:nvSpPr>
          <p:cNvPr id="34819" name="Rectangle 3"/>
          <p:cNvSpPr>
            <a:spLocks noGrp="1" noChangeArrowheads="1"/>
          </p:cNvSpPr>
          <p:nvPr>
            <p:ph type="dt" sz="quarter" idx="1"/>
          </p:nvPr>
        </p:nvSpPr>
        <p:spPr>
          <a:noFill/>
        </p:spPr>
        <p:txBody>
          <a:bodyPr/>
          <a:lstStyle/>
          <a:p>
            <a:r>
              <a:rPr lang="en-GB" altLang="nl-NL"/>
              <a:t>3 november 2013</a:t>
            </a:r>
          </a:p>
        </p:txBody>
      </p:sp>
      <p:sp>
        <p:nvSpPr>
          <p:cNvPr id="34820"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4821" name="Rectangle 7"/>
          <p:cNvSpPr>
            <a:spLocks noGrp="1" noChangeArrowheads="1"/>
          </p:cNvSpPr>
          <p:nvPr>
            <p:ph type="sldNum" sz="quarter" idx="5"/>
          </p:nvPr>
        </p:nvSpPr>
        <p:spPr>
          <a:noFill/>
        </p:spPr>
        <p:txBody>
          <a:bodyPr/>
          <a:lstStyle/>
          <a:p>
            <a:fld id="{B397AA4F-03E3-4291-BF56-8967F3BA91C4}" type="slidenum">
              <a:rPr lang="en-GB" altLang="nl-NL"/>
              <a:pPr/>
              <a:t>6</a:t>
            </a:fld>
            <a:endParaRPr lang="en-GB" altLang="nl-NL"/>
          </a:p>
        </p:txBody>
      </p:sp>
      <p:sp>
        <p:nvSpPr>
          <p:cNvPr id="34822" name="Rectangle 2"/>
          <p:cNvSpPr>
            <a:spLocks noChangeArrowheads="1" noTextEdit="1"/>
          </p:cNvSpPr>
          <p:nvPr>
            <p:ph type="sldImg"/>
          </p:nvPr>
        </p:nvSpPr>
        <p:spPr>
          <a:ln/>
        </p:spPr>
      </p:sp>
      <p:sp>
        <p:nvSpPr>
          <p:cNvPr id="34823"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a:noFill/>
        </p:spPr>
        <p:txBody>
          <a:bodyPr/>
          <a:lstStyle/>
          <a:p>
            <a:r>
              <a:rPr lang="en-GB" altLang="nl-NL"/>
              <a:t>complexe scheidingen en het kind?</a:t>
            </a:r>
          </a:p>
        </p:txBody>
      </p:sp>
      <p:sp>
        <p:nvSpPr>
          <p:cNvPr id="35843" name="Rectangle 3"/>
          <p:cNvSpPr>
            <a:spLocks noGrp="1" noChangeArrowheads="1"/>
          </p:cNvSpPr>
          <p:nvPr>
            <p:ph type="dt" sz="quarter" idx="1"/>
          </p:nvPr>
        </p:nvSpPr>
        <p:spPr>
          <a:noFill/>
        </p:spPr>
        <p:txBody>
          <a:bodyPr/>
          <a:lstStyle/>
          <a:p>
            <a:r>
              <a:rPr lang="en-GB" altLang="nl-NL"/>
              <a:t>3 november 2013</a:t>
            </a:r>
          </a:p>
        </p:txBody>
      </p:sp>
      <p:sp>
        <p:nvSpPr>
          <p:cNvPr id="35844"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5845" name="Rectangle 7"/>
          <p:cNvSpPr>
            <a:spLocks noGrp="1" noChangeArrowheads="1"/>
          </p:cNvSpPr>
          <p:nvPr>
            <p:ph type="sldNum" sz="quarter" idx="5"/>
          </p:nvPr>
        </p:nvSpPr>
        <p:spPr>
          <a:noFill/>
        </p:spPr>
        <p:txBody>
          <a:bodyPr/>
          <a:lstStyle/>
          <a:p>
            <a:fld id="{C4E01C69-CB77-46D1-80A4-065D95B014B8}" type="slidenum">
              <a:rPr lang="en-GB" altLang="nl-NL"/>
              <a:pPr/>
              <a:t>7</a:t>
            </a:fld>
            <a:endParaRPr lang="en-GB" altLang="nl-NL"/>
          </a:p>
        </p:txBody>
      </p:sp>
      <p:sp>
        <p:nvSpPr>
          <p:cNvPr id="35846" name="Rectangle 2"/>
          <p:cNvSpPr>
            <a:spLocks noChangeArrowheads="1" noTextEdit="1"/>
          </p:cNvSpPr>
          <p:nvPr>
            <p:ph type="sldImg"/>
          </p:nvPr>
        </p:nvSpPr>
        <p:spPr>
          <a:ln/>
        </p:spPr>
      </p:sp>
      <p:sp>
        <p:nvSpPr>
          <p:cNvPr id="35847"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a:noFill/>
        </p:spPr>
        <p:txBody>
          <a:bodyPr/>
          <a:lstStyle/>
          <a:p>
            <a:r>
              <a:rPr lang="en-GB" altLang="nl-NL"/>
              <a:t>complexe scheidingen en het kind?</a:t>
            </a:r>
          </a:p>
        </p:txBody>
      </p:sp>
      <p:sp>
        <p:nvSpPr>
          <p:cNvPr id="36867" name="Rectangle 3"/>
          <p:cNvSpPr>
            <a:spLocks noGrp="1" noChangeArrowheads="1"/>
          </p:cNvSpPr>
          <p:nvPr>
            <p:ph type="dt" sz="quarter" idx="1"/>
          </p:nvPr>
        </p:nvSpPr>
        <p:spPr>
          <a:noFill/>
        </p:spPr>
        <p:txBody>
          <a:bodyPr/>
          <a:lstStyle/>
          <a:p>
            <a:r>
              <a:rPr lang="en-GB" altLang="nl-NL"/>
              <a:t>3 november 2013</a:t>
            </a:r>
          </a:p>
        </p:txBody>
      </p:sp>
      <p:sp>
        <p:nvSpPr>
          <p:cNvPr id="36868"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6869" name="Rectangle 7"/>
          <p:cNvSpPr>
            <a:spLocks noGrp="1" noChangeArrowheads="1"/>
          </p:cNvSpPr>
          <p:nvPr>
            <p:ph type="sldNum" sz="quarter" idx="5"/>
          </p:nvPr>
        </p:nvSpPr>
        <p:spPr>
          <a:noFill/>
        </p:spPr>
        <p:txBody>
          <a:bodyPr/>
          <a:lstStyle/>
          <a:p>
            <a:fld id="{295469E4-41CF-4C39-A31B-261E69E6043C}" type="slidenum">
              <a:rPr lang="en-GB" altLang="nl-NL"/>
              <a:pPr/>
              <a:t>8</a:t>
            </a:fld>
            <a:endParaRPr lang="en-GB" altLang="nl-NL"/>
          </a:p>
        </p:txBody>
      </p:sp>
      <p:sp>
        <p:nvSpPr>
          <p:cNvPr id="36870" name="Rectangle 2"/>
          <p:cNvSpPr>
            <a:spLocks noChangeArrowheads="1" noTextEdit="1"/>
          </p:cNvSpPr>
          <p:nvPr>
            <p:ph type="sldImg"/>
          </p:nvPr>
        </p:nvSpPr>
        <p:spPr>
          <a:ln/>
        </p:spPr>
      </p:sp>
      <p:sp>
        <p:nvSpPr>
          <p:cNvPr id="36871"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a:noFill/>
        </p:spPr>
        <p:txBody>
          <a:bodyPr/>
          <a:lstStyle/>
          <a:p>
            <a:r>
              <a:rPr lang="en-GB" altLang="nl-NL"/>
              <a:t>complexe scheidingen en het kind?</a:t>
            </a:r>
          </a:p>
        </p:txBody>
      </p:sp>
      <p:sp>
        <p:nvSpPr>
          <p:cNvPr id="37891" name="Rectangle 3"/>
          <p:cNvSpPr>
            <a:spLocks noGrp="1" noChangeArrowheads="1"/>
          </p:cNvSpPr>
          <p:nvPr>
            <p:ph type="dt" sz="quarter" idx="1"/>
          </p:nvPr>
        </p:nvSpPr>
        <p:spPr>
          <a:noFill/>
        </p:spPr>
        <p:txBody>
          <a:bodyPr/>
          <a:lstStyle/>
          <a:p>
            <a:r>
              <a:rPr lang="en-GB" altLang="nl-NL"/>
              <a:t>3 november 2013</a:t>
            </a:r>
          </a:p>
        </p:txBody>
      </p:sp>
      <p:sp>
        <p:nvSpPr>
          <p:cNvPr id="37892" name="Rectangle 6"/>
          <p:cNvSpPr>
            <a:spLocks noGrp="1" noChangeArrowheads="1"/>
          </p:cNvSpPr>
          <p:nvPr>
            <p:ph type="ftr" sz="quarter" idx="4"/>
          </p:nvPr>
        </p:nvSpPr>
        <p:spPr>
          <a:noFill/>
        </p:spPr>
        <p:txBody>
          <a:bodyPr/>
          <a:lstStyle/>
          <a:p>
            <a:r>
              <a:rPr lang="en-GB" altLang="nl-NL"/>
              <a:t>complexe scheidingen en het kind? | 3 november 2013</a:t>
            </a:r>
          </a:p>
        </p:txBody>
      </p:sp>
      <p:sp>
        <p:nvSpPr>
          <p:cNvPr id="37893" name="Rectangle 7"/>
          <p:cNvSpPr>
            <a:spLocks noGrp="1" noChangeArrowheads="1"/>
          </p:cNvSpPr>
          <p:nvPr>
            <p:ph type="sldNum" sz="quarter" idx="5"/>
          </p:nvPr>
        </p:nvSpPr>
        <p:spPr>
          <a:noFill/>
        </p:spPr>
        <p:txBody>
          <a:bodyPr/>
          <a:lstStyle/>
          <a:p>
            <a:fld id="{34112F9F-3D6E-442F-B6C6-CCB38AB074A3}" type="slidenum">
              <a:rPr lang="en-GB" altLang="nl-NL"/>
              <a:pPr/>
              <a:t>9</a:t>
            </a:fld>
            <a:endParaRPr lang="en-GB" altLang="nl-NL"/>
          </a:p>
        </p:txBody>
      </p:sp>
      <p:sp>
        <p:nvSpPr>
          <p:cNvPr id="37894" name="Rectangle 2"/>
          <p:cNvSpPr>
            <a:spLocks noChangeArrowheads="1" noTextEdit="1"/>
          </p:cNvSpPr>
          <p:nvPr>
            <p:ph type="sldImg"/>
          </p:nvPr>
        </p:nvSpPr>
        <p:spPr>
          <a:ln/>
        </p:spPr>
      </p:sp>
      <p:sp>
        <p:nvSpPr>
          <p:cNvPr id="37895" name="Rectangle 3"/>
          <p:cNvSpPr>
            <a:spLocks noGrp="1" noChangeArrowheads="1"/>
          </p:cNvSpPr>
          <p:nvPr>
            <p:ph type="body" idx="1"/>
          </p:nvPr>
        </p:nvSpPr>
        <p:spPr>
          <a:xfrm>
            <a:off x="685800" y="4343400"/>
            <a:ext cx="5486400" cy="4114800"/>
          </a:xfrm>
          <a:noFill/>
          <a:ln/>
        </p:spPr>
        <p:txBody>
          <a:bodyPr/>
          <a:lstStyle/>
          <a:p>
            <a:pPr eaLnBrk="1" hangingPunct="1"/>
            <a:endParaRPr lang="nl-NL" altLang="nl-NL" smtClean="0">
              <a:latin typeface="Verdan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1"/>
        </a:solidFill>
        <a:effectLst/>
      </p:bgPr>
    </p:bg>
    <p:spTree>
      <p:nvGrpSpPr>
        <p:cNvPr id="1" name=""/>
        <p:cNvGrpSpPr/>
        <p:nvPr/>
      </p:nvGrpSpPr>
      <p:grpSpPr>
        <a:xfrm>
          <a:off x="0" y="0"/>
          <a:ext cx="0" cy="0"/>
          <a:chOff x="0" y="0"/>
          <a:chExt cx="0" cy="0"/>
        </a:xfrm>
      </p:grpSpPr>
      <p:sp>
        <p:nvSpPr>
          <p:cNvPr id="4" name="Rectangle 26"/>
          <p:cNvSpPr>
            <a:spLocks noChangeArrowheads="1"/>
          </p:cNvSpPr>
          <p:nvPr/>
        </p:nvSpPr>
        <p:spPr bwMode="auto">
          <a:xfrm>
            <a:off x="4562475" y="0"/>
            <a:ext cx="4581525" cy="6858000"/>
          </a:xfrm>
          <a:prstGeom prst="rect">
            <a:avLst/>
          </a:prstGeom>
          <a:solidFill>
            <a:schemeClr val="accent1"/>
          </a:solidFill>
          <a:ln w="9525">
            <a:noFill/>
            <a:miter lim="800000"/>
            <a:headEnd/>
            <a:tailEnd/>
          </a:ln>
        </p:spPr>
        <p:txBody>
          <a:bodyPr wrap="none" anchor="ctr"/>
          <a:lstStyle/>
          <a:p>
            <a:endParaRPr lang="nl-NL"/>
          </a:p>
        </p:txBody>
      </p:sp>
      <p:pic>
        <p:nvPicPr>
          <p:cNvPr id="5" name="logoplaatje" descr="RO_J_RKB_wit"/>
          <p:cNvPicPr>
            <a:picLocks noChangeAspect="1" noChangeArrowheads="1"/>
          </p:cNvPicPr>
          <p:nvPr userDrawn="1"/>
        </p:nvPicPr>
        <p:blipFill>
          <a:blip r:embed="rId2"/>
          <a:srcRect/>
          <a:stretch>
            <a:fillRect/>
          </a:stretch>
        </p:blipFill>
        <p:spPr bwMode="auto">
          <a:xfrm>
            <a:off x="0" y="0"/>
            <a:ext cx="9144000" cy="2001838"/>
          </a:xfrm>
          <a:prstGeom prst="rect">
            <a:avLst/>
          </a:prstGeom>
          <a:noFill/>
          <a:ln w="9525">
            <a:noFill/>
            <a:miter lim="800000"/>
            <a:headEnd/>
            <a:tailEnd/>
          </a:ln>
        </p:spPr>
      </p:pic>
      <p:sp>
        <p:nvSpPr>
          <p:cNvPr id="4098" name="Rectangle 2"/>
          <p:cNvSpPr>
            <a:spLocks noGrp="1" noChangeArrowheads="1"/>
          </p:cNvSpPr>
          <p:nvPr>
            <p:ph type="ctrTitle"/>
          </p:nvPr>
        </p:nvSpPr>
        <p:spPr>
          <a:xfrm>
            <a:off x="4908550" y="2503488"/>
            <a:ext cx="3598863" cy="942975"/>
          </a:xfrm>
        </p:spPr>
        <p:txBody>
          <a:bodyPr/>
          <a:lstStyle>
            <a:lvl1pPr defTabSz="608013" eaLnBrk="0" hangingPunct="0">
              <a:defRPr>
                <a:solidFill>
                  <a:srgbClr val="FFFFFF"/>
                </a:solidFill>
              </a:defRPr>
            </a:lvl1pPr>
          </a:lstStyle>
          <a:p>
            <a:r>
              <a:rPr lang="nl-NL"/>
              <a:t>complexe scheidingen en het kind?</a:t>
            </a:r>
            <a:endParaRPr lang="en-GB"/>
          </a:p>
        </p:txBody>
      </p:sp>
      <p:sp>
        <p:nvSpPr>
          <p:cNvPr id="4099" name="Rectangle 3"/>
          <p:cNvSpPr>
            <a:spLocks noGrp="1" noChangeArrowheads="1"/>
          </p:cNvSpPr>
          <p:nvPr>
            <p:ph type="subTitle" idx="1"/>
          </p:nvPr>
        </p:nvSpPr>
        <p:spPr>
          <a:xfrm>
            <a:off x="4908550" y="3540125"/>
            <a:ext cx="3598863" cy="2703513"/>
          </a:xfrm>
        </p:spPr>
        <p:txBody>
          <a:bodyPr lIns="90000" tIns="46800" rIns="90000" bIns="46800"/>
          <a:lstStyle>
            <a:lvl1pPr indent="1588" defTabSz="608013" eaLnBrk="0" hangingPunct="0">
              <a:buFont typeface="Arial" charset="0"/>
              <a:buNone/>
              <a:defRPr>
                <a:solidFill>
                  <a:srgbClr val="FFFFFF"/>
                </a:solidFill>
              </a:defRPr>
            </a:lvl1pPr>
          </a:lstStyle>
          <a:p>
            <a:endParaRPr lang="en-GB"/>
          </a:p>
        </p:txBody>
      </p:sp>
      <p:sp>
        <p:nvSpPr>
          <p:cNvPr id="6" name="Rectangle 4"/>
          <p:cNvSpPr>
            <a:spLocks noGrp="1" noChangeArrowheads="1"/>
          </p:cNvSpPr>
          <p:nvPr>
            <p:ph type="dt" sz="half" idx="10"/>
          </p:nvPr>
        </p:nvSpPr>
        <p:spPr bwMode="auto">
          <a:xfrm>
            <a:off x="4908550" y="6343650"/>
            <a:ext cx="3598863" cy="360363"/>
          </a:xfrm>
          <a:prstGeom prst="rect">
            <a:avLst/>
          </a:prstGeom>
          <a:ln>
            <a:miter lim="800000"/>
            <a:headEnd/>
            <a:tailEnd/>
          </a:ln>
        </p:spPr>
        <p:txBody>
          <a:bodyPr vert="horz" wrap="square" lIns="90000" tIns="46800" rIns="90000" bIns="46800" numCol="1" anchor="ctr" anchorCtr="0" compatLnSpc="1">
            <a:prstTxWarp prst="textNoShape">
              <a:avLst/>
            </a:prstTxWarp>
          </a:bodyPr>
          <a:lstStyle>
            <a:lvl1pPr eaLnBrk="0" hangingPunct="0">
              <a:defRPr sz="1000" smtClean="0">
                <a:solidFill>
                  <a:srgbClr val="FFFFFF"/>
                </a:solidFill>
                <a:cs typeface="Arial" charset="0"/>
              </a:defRPr>
            </a:lvl1pPr>
          </a:lstStyle>
          <a:p>
            <a:pPr>
              <a:defRPr/>
            </a:pPr>
            <a:r>
              <a:rPr lang="nl-NL" altLang="nl-NL"/>
              <a:t>3 november 2013</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sldNum" sz="quarter" idx="10"/>
          </p:nvPr>
        </p:nvSpPr>
        <p:spPr>
          <a:ln/>
        </p:spPr>
        <p:txBody>
          <a:bodyPr/>
          <a:lstStyle>
            <a:lvl1pPr>
              <a:defRPr/>
            </a:lvl1pPr>
          </a:lstStyle>
          <a:p>
            <a:pPr>
              <a:defRPr/>
            </a:pPr>
            <a:fld id="{B5001060-6AC1-44CA-BEAE-E3DFFB9547FE}" type="slidenum">
              <a:rPr lang="nl-NL" altLang="nl-NL"/>
              <a:pPr>
                <a:defRPr/>
              </a:pPr>
              <a:t>‹nr.›</a:t>
            </a:fld>
            <a:endParaRPr lang="nl-NL" alt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524625" y="1263650"/>
            <a:ext cx="2057400" cy="4951413"/>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352425" y="1263650"/>
            <a:ext cx="6019800" cy="4951413"/>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sldNum" sz="quarter" idx="10"/>
          </p:nvPr>
        </p:nvSpPr>
        <p:spPr>
          <a:ln/>
        </p:spPr>
        <p:txBody>
          <a:bodyPr/>
          <a:lstStyle>
            <a:lvl1pPr>
              <a:defRPr/>
            </a:lvl1pPr>
          </a:lstStyle>
          <a:p>
            <a:pPr>
              <a:defRPr/>
            </a:pPr>
            <a:fld id="{661E61EE-8443-4060-AF60-8ABCA2D28DA5}" type="slidenum">
              <a:rPr lang="nl-NL" altLang="nl-NL"/>
              <a:pPr>
                <a:defRPr/>
              </a:pPr>
              <a:t>‹nr.›</a:t>
            </a:fld>
            <a:endParaRPr lang="nl-NL" alt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6"/>
          <p:cNvSpPr>
            <a:spLocks noGrp="1" noChangeArrowheads="1"/>
          </p:cNvSpPr>
          <p:nvPr>
            <p:ph type="sldNum" sz="quarter" idx="10"/>
          </p:nvPr>
        </p:nvSpPr>
        <p:spPr>
          <a:ln/>
        </p:spPr>
        <p:txBody>
          <a:bodyPr/>
          <a:lstStyle>
            <a:lvl1pPr>
              <a:defRPr/>
            </a:lvl1pPr>
          </a:lstStyle>
          <a:p>
            <a:pPr>
              <a:defRPr/>
            </a:pPr>
            <a:fld id="{454FE384-4956-45AF-B2FF-7A96787C2BAE}" type="slidenum">
              <a:rPr lang="nl-NL" altLang="nl-NL"/>
              <a:pPr>
                <a:defRPr/>
              </a:pPr>
              <a:t>‹nr.›</a:t>
            </a:fld>
            <a:endParaRPr lang="nl-NL" alt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tekststijl van het model te bewerken</a:t>
            </a:r>
          </a:p>
        </p:txBody>
      </p:sp>
      <p:sp>
        <p:nvSpPr>
          <p:cNvPr id="4" name="Rectangle 6"/>
          <p:cNvSpPr>
            <a:spLocks noGrp="1" noChangeArrowheads="1"/>
          </p:cNvSpPr>
          <p:nvPr>
            <p:ph type="sldNum" sz="quarter" idx="10"/>
          </p:nvPr>
        </p:nvSpPr>
        <p:spPr>
          <a:ln/>
        </p:spPr>
        <p:txBody>
          <a:bodyPr/>
          <a:lstStyle>
            <a:lvl1pPr>
              <a:defRPr/>
            </a:lvl1pPr>
          </a:lstStyle>
          <a:p>
            <a:pPr>
              <a:defRPr/>
            </a:pPr>
            <a:fld id="{5AFF88AB-A4E9-4B67-B8CB-0D88BE060C07}" type="slidenum">
              <a:rPr lang="nl-NL" altLang="nl-NL"/>
              <a:pPr>
                <a:defRPr/>
              </a:pPr>
              <a:t>‹nr.›</a:t>
            </a:fld>
            <a:endParaRPr lang="nl-NL" alt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352425" y="1800225"/>
            <a:ext cx="4038600" cy="4414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543425" y="1800225"/>
            <a:ext cx="4038600" cy="44148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6"/>
          <p:cNvSpPr>
            <a:spLocks noGrp="1" noChangeArrowheads="1"/>
          </p:cNvSpPr>
          <p:nvPr>
            <p:ph type="sldNum" sz="quarter" idx="10"/>
          </p:nvPr>
        </p:nvSpPr>
        <p:spPr>
          <a:ln/>
        </p:spPr>
        <p:txBody>
          <a:bodyPr/>
          <a:lstStyle>
            <a:lvl1pPr>
              <a:defRPr/>
            </a:lvl1pPr>
          </a:lstStyle>
          <a:p>
            <a:pPr>
              <a:defRPr/>
            </a:pPr>
            <a:fld id="{B85CE335-99E6-4B80-942C-E8770847F454}" type="slidenum">
              <a:rPr lang="nl-NL" altLang="nl-NL"/>
              <a:pPr>
                <a:defRPr/>
              </a:pPr>
              <a:t>‹nr.›</a:t>
            </a:fld>
            <a:endParaRPr lang="nl-NL" alt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6"/>
          <p:cNvSpPr>
            <a:spLocks noGrp="1" noChangeArrowheads="1"/>
          </p:cNvSpPr>
          <p:nvPr>
            <p:ph type="sldNum" sz="quarter" idx="10"/>
          </p:nvPr>
        </p:nvSpPr>
        <p:spPr>
          <a:ln/>
        </p:spPr>
        <p:txBody>
          <a:bodyPr/>
          <a:lstStyle>
            <a:lvl1pPr>
              <a:defRPr/>
            </a:lvl1pPr>
          </a:lstStyle>
          <a:p>
            <a:pPr>
              <a:defRPr/>
            </a:pPr>
            <a:fld id="{A1AC6F4F-8A4B-4DDA-BF66-D5332F26C858}" type="slidenum">
              <a:rPr lang="nl-NL" altLang="nl-NL"/>
              <a:pPr>
                <a:defRPr/>
              </a:pPr>
              <a:t>‹nr.›</a:t>
            </a:fld>
            <a:endParaRPr lang="nl-NL" alt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Rectangle 6"/>
          <p:cNvSpPr>
            <a:spLocks noGrp="1" noChangeArrowheads="1"/>
          </p:cNvSpPr>
          <p:nvPr>
            <p:ph type="sldNum" sz="quarter" idx="10"/>
          </p:nvPr>
        </p:nvSpPr>
        <p:spPr>
          <a:ln/>
        </p:spPr>
        <p:txBody>
          <a:bodyPr/>
          <a:lstStyle>
            <a:lvl1pPr>
              <a:defRPr/>
            </a:lvl1pPr>
          </a:lstStyle>
          <a:p>
            <a:pPr>
              <a:defRPr/>
            </a:pPr>
            <a:fld id="{B9B12D6C-A5EC-4521-83D6-5D3E7EBD846C}" type="slidenum">
              <a:rPr lang="nl-NL" altLang="nl-NL"/>
              <a:pPr>
                <a:defRPr/>
              </a:pPr>
              <a:t>‹nr.›</a:t>
            </a:fld>
            <a:endParaRPr lang="nl-NL" alt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305A03B5-7081-4678-B6DB-B99BD47E6EB9}" type="slidenum">
              <a:rPr lang="nl-NL" altLang="nl-NL"/>
              <a:pPr>
                <a:defRPr/>
              </a:pPr>
              <a:t>‹nr.›</a:t>
            </a:fld>
            <a:endParaRPr lang="nl-NL" alt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Rectangle 6"/>
          <p:cNvSpPr>
            <a:spLocks noGrp="1" noChangeArrowheads="1"/>
          </p:cNvSpPr>
          <p:nvPr>
            <p:ph type="sldNum" sz="quarter" idx="10"/>
          </p:nvPr>
        </p:nvSpPr>
        <p:spPr>
          <a:ln/>
        </p:spPr>
        <p:txBody>
          <a:bodyPr/>
          <a:lstStyle>
            <a:lvl1pPr>
              <a:defRPr/>
            </a:lvl1pPr>
          </a:lstStyle>
          <a:p>
            <a:pPr>
              <a:defRPr/>
            </a:pPr>
            <a:fld id="{DD12D6D1-ED33-4994-A5F6-7D26D0870195}" type="slidenum">
              <a:rPr lang="nl-NL" altLang="nl-NL"/>
              <a:pPr>
                <a:defRPr/>
              </a:pPr>
              <a:t>‹nr.›</a:t>
            </a:fld>
            <a:endParaRPr lang="nl-NL" alt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Rectangle 6"/>
          <p:cNvSpPr>
            <a:spLocks noGrp="1" noChangeArrowheads="1"/>
          </p:cNvSpPr>
          <p:nvPr>
            <p:ph type="sldNum" sz="quarter" idx="10"/>
          </p:nvPr>
        </p:nvSpPr>
        <p:spPr>
          <a:ln/>
        </p:spPr>
        <p:txBody>
          <a:bodyPr/>
          <a:lstStyle>
            <a:lvl1pPr>
              <a:defRPr/>
            </a:lvl1pPr>
          </a:lstStyle>
          <a:p>
            <a:pPr>
              <a:defRPr/>
            </a:pPr>
            <a:fld id="{7D258B7D-2574-4AA0-857A-BA0246E4F585}" type="slidenum">
              <a:rPr lang="nl-NL" altLang="nl-NL"/>
              <a:pPr>
                <a:defRPr/>
              </a:pPr>
              <a:t>‹nr.›</a:t>
            </a:fld>
            <a:endParaRPr lang="nl-NL" alt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8"/>
          <p:cNvSpPr>
            <a:spLocks noChangeArrowheads="1"/>
          </p:cNvSpPr>
          <p:nvPr/>
        </p:nvSpPr>
        <p:spPr bwMode="auto">
          <a:xfrm>
            <a:off x="0" y="0"/>
            <a:ext cx="9144000" cy="1073150"/>
          </a:xfrm>
          <a:prstGeom prst="rect">
            <a:avLst/>
          </a:prstGeom>
          <a:solidFill>
            <a:schemeClr val="accent1"/>
          </a:solidFill>
          <a:ln w="9525">
            <a:noFill/>
            <a:miter lim="800000"/>
            <a:headEnd/>
            <a:tailEnd/>
          </a:ln>
        </p:spPr>
        <p:txBody>
          <a:bodyPr wrap="none" anchor="ctr"/>
          <a:lstStyle/>
          <a:p>
            <a:pPr algn="ctr"/>
            <a:endParaRPr lang="en-US" sz="2400"/>
          </a:p>
        </p:txBody>
      </p:sp>
      <p:sp>
        <p:nvSpPr>
          <p:cNvPr id="1027" name="Rectangle 19"/>
          <p:cNvSpPr>
            <a:spLocks noChangeArrowheads="1"/>
          </p:cNvSpPr>
          <p:nvPr/>
        </p:nvSpPr>
        <p:spPr bwMode="auto">
          <a:xfrm>
            <a:off x="0" y="6318250"/>
            <a:ext cx="9144000" cy="539750"/>
          </a:xfrm>
          <a:prstGeom prst="rect">
            <a:avLst/>
          </a:prstGeom>
          <a:solidFill>
            <a:schemeClr val="accent1"/>
          </a:solidFill>
          <a:ln w="9525">
            <a:noFill/>
            <a:miter lim="800000"/>
            <a:headEnd/>
            <a:tailEnd/>
          </a:ln>
        </p:spPr>
        <p:txBody>
          <a:bodyPr wrap="none" anchor="ctr"/>
          <a:lstStyle/>
          <a:p>
            <a:pPr algn="ctr"/>
            <a:endParaRPr lang="en-US" sz="2400"/>
          </a:p>
        </p:txBody>
      </p:sp>
      <p:sp>
        <p:nvSpPr>
          <p:cNvPr id="1028" name="Rectangle 2"/>
          <p:cNvSpPr>
            <a:spLocks noGrp="1" noChangeArrowheads="1"/>
          </p:cNvSpPr>
          <p:nvPr>
            <p:ph type="title"/>
          </p:nvPr>
        </p:nvSpPr>
        <p:spPr bwMode="auto">
          <a:xfrm>
            <a:off x="352425" y="1263650"/>
            <a:ext cx="8229600" cy="571500"/>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endParaRPr lang="en-US" altLang="nl-NL" smtClean="0"/>
          </a:p>
        </p:txBody>
      </p:sp>
      <p:pic>
        <p:nvPicPr>
          <p:cNvPr id="1029" name="Picture 31" descr="Vervolgpagina"/>
          <p:cNvPicPr>
            <a:picLocks noChangeAspect="1" noChangeArrowheads="1"/>
          </p:cNvPicPr>
          <p:nvPr/>
        </p:nvPicPr>
        <p:blipFill>
          <a:blip r:embed="rId13"/>
          <a:srcRect/>
          <a:stretch>
            <a:fillRect/>
          </a:stretch>
        </p:blipFill>
        <p:spPr bwMode="auto">
          <a:xfrm>
            <a:off x="0" y="0"/>
            <a:ext cx="9144000" cy="857250"/>
          </a:xfrm>
          <a:prstGeom prst="rect">
            <a:avLst/>
          </a:prstGeom>
          <a:noFill/>
          <a:ln w="9525">
            <a:noFill/>
            <a:miter lim="800000"/>
            <a:headEnd/>
            <a:tailEnd/>
          </a:ln>
        </p:spPr>
      </p:pic>
      <p:sp>
        <p:nvSpPr>
          <p:cNvPr id="1030" name="Rectangle 6"/>
          <p:cNvSpPr>
            <a:spLocks noGrp="1" noChangeArrowheads="1"/>
          </p:cNvSpPr>
          <p:nvPr>
            <p:ph type="sldNum" sz="quarter" idx="4"/>
          </p:nvPr>
        </p:nvSpPr>
        <p:spPr bwMode="auto">
          <a:xfrm>
            <a:off x="373063" y="6376988"/>
            <a:ext cx="712787" cy="360362"/>
          </a:xfrm>
          <a:prstGeom prst="rect">
            <a:avLst/>
          </a:prstGeom>
          <a:noFill/>
          <a:ln w="9525">
            <a:noFill/>
            <a:miter lim="800000"/>
            <a:headEnd/>
            <a:tailEnd/>
          </a:ln>
          <a:effectLst/>
        </p:spPr>
        <p:txBody>
          <a:bodyPr vert="horz" wrap="square" lIns="90000" tIns="46800" rIns="90000" bIns="46800" numCol="1" anchor="t" anchorCtr="0" compatLnSpc="1">
            <a:prstTxWarp prst="textNoShape">
              <a:avLst/>
            </a:prstTxWarp>
          </a:bodyPr>
          <a:lstStyle>
            <a:lvl1pPr>
              <a:defRPr sz="1000" smtClean="0">
                <a:solidFill>
                  <a:srgbClr val="FFFFFF"/>
                </a:solidFill>
                <a:cs typeface="Arial" charset="0"/>
              </a:defRPr>
            </a:lvl1pPr>
          </a:lstStyle>
          <a:p>
            <a:pPr>
              <a:defRPr/>
            </a:pPr>
            <a:fld id="{FDA55ACC-E6AF-45E2-ADB8-4D1C4AB172CB}" type="slidenum">
              <a:rPr lang="nl-NL" altLang="nl-NL"/>
              <a:pPr>
                <a:defRPr/>
              </a:pPr>
              <a:t>‹nr.›</a:t>
            </a:fld>
            <a:endParaRPr lang="nl-NL" altLang="nl-NL"/>
          </a:p>
        </p:txBody>
      </p:sp>
      <p:sp>
        <p:nvSpPr>
          <p:cNvPr id="1031" name="shpPagina"/>
          <p:cNvSpPr>
            <a:spLocks noGrp="1" noChangeArrowheads="1"/>
          </p:cNvSpPr>
          <p:nvPr>
            <p:ph type="body" idx="1"/>
          </p:nvPr>
        </p:nvSpPr>
        <p:spPr bwMode="auto">
          <a:xfrm>
            <a:off x="352425" y="1800225"/>
            <a:ext cx="8229600" cy="4414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GB" altLang="nl-NL" smtClean="0"/>
          </a:p>
        </p:txBody>
      </p:sp>
      <p:sp>
        <p:nvSpPr>
          <p:cNvPr id="1059" name="voettekst"/>
          <p:cNvSpPr txBox="1">
            <a:spLocks noChangeArrowheads="1"/>
          </p:cNvSpPr>
          <p:nvPr/>
        </p:nvSpPr>
        <p:spPr bwMode="auto">
          <a:xfrm>
            <a:off x="4476750" y="6372225"/>
            <a:ext cx="4164013" cy="360363"/>
          </a:xfrm>
          <a:prstGeom prst="rect">
            <a:avLst/>
          </a:prstGeom>
          <a:noFill/>
          <a:ln w="9525">
            <a:noFill/>
            <a:miter lim="800000"/>
            <a:headEnd/>
            <a:tailEnd/>
          </a:ln>
          <a:effectLst/>
        </p:spPr>
        <p:txBody>
          <a:bodyPr/>
          <a:lstStyle>
            <a:lvl1pPr eaLnBrk="0" hangingPunct="0">
              <a:defRPr sz="2000">
                <a:solidFill>
                  <a:schemeClr val="tx1"/>
                </a:solidFill>
                <a:latin typeface="Verdana" pitchFamily="34" charset="0"/>
                <a:ea typeface="ＭＳ Ｐゴシック" pitchFamily="34" charset="-128"/>
              </a:defRPr>
            </a:lvl1pPr>
            <a:lvl2pPr marL="37931725" indent="-37474525" eaLnBrk="0" hangingPunct="0">
              <a:defRPr sz="2000">
                <a:solidFill>
                  <a:schemeClr val="tx1"/>
                </a:solidFill>
                <a:latin typeface="Verdana" pitchFamily="34" charset="0"/>
                <a:ea typeface="ＭＳ Ｐゴシック" pitchFamily="34" charset="-128"/>
              </a:defRPr>
            </a:lvl2pPr>
            <a:lvl3pPr eaLnBrk="0" hangingPunct="0">
              <a:defRPr sz="2000">
                <a:solidFill>
                  <a:schemeClr val="tx1"/>
                </a:solidFill>
                <a:latin typeface="Verdana" pitchFamily="34" charset="0"/>
                <a:ea typeface="ＭＳ Ｐゴシック" pitchFamily="34" charset="-128"/>
              </a:defRPr>
            </a:lvl3pPr>
            <a:lvl4pPr eaLnBrk="0" hangingPunct="0">
              <a:defRPr sz="2000">
                <a:solidFill>
                  <a:schemeClr val="tx1"/>
                </a:solidFill>
                <a:latin typeface="Verdana" pitchFamily="34" charset="0"/>
                <a:ea typeface="ＭＳ Ｐゴシック" pitchFamily="34" charset="-128"/>
              </a:defRPr>
            </a:lvl4pPr>
            <a:lvl5pPr eaLnBrk="0" hangingPunct="0">
              <a:defRPr sz="2000">
                <a:solidFill>
                  <a:schemeClr val="tx1"/>
                </a:solidFill>
                <a:latin typeface="Verdana" pitchFamily="34" charset="0"/>
                <a:ea typeface="ＭＳ Ｐゴシック" pitchFamily="34" charset="-128"/>
              </a:defRPr>
            </a:lvl5pPr>
            <a:lvl6pPr marL="457200" eaLnBrk="0" fontAlgn="base" hangingPunct="0">
              <a:spcBef>
                <a:spcPct val="0"/>
              </a:spcBef>
              <a:spcAft>
                <a:spcPct val="0"/>
              </a:spcAft>
              <a:defRPr sz="2000">
                <a:solidFill>
                  <a:schemeClr val="tx1"/>
                </a:solidFill>
                <a:latin typeface="Verdana" pitchFamily="34" charset="0"/>
                <a:ea typeface="ＭＳ Ｐゴシック" pitchFamily="34" charset="-128"/>
              </a:defRPr>
            </a:lvl6pPr>
            <a:lvl7pPr marL="914400" eaLnBrk="0" fontAlgn="base" hangingPunct="0">
              <a:spcBef>
                <a:spcPct val="0"/>
              </a:spcBef>
              <a:spcAft>
                <a:spcPct val="0"/>
              </a:spcAft>
              <a:defRPr sz="2000">
                <a:solidFill>
                  <a:schemeClr val="tx1"/>
                </a:solidFill>
                <a:latin typeface="Verdana" pitchFamily="34" charset="0"/>
                <a:ea typeface="ＭＳ Ｐゴシック" pitchFamily="34" charset="-128"/>
              </a:defRPr>
            </a:lvl7pPr>
            <a:lvl8pPr marL="1371600" eaLnBrk="0" fontAlgn="base" hangingPunct="0">
              <a:spcBef>
                <a:spcPct val="0"/>
              </a:spcBef>
              <a:spcAft>
                <a:spcPct val="0"/>
              </a:spcAft>
              <a:defRPr sz="2000">
                <a:solidFill>
                  <a:schemeClr val="tx1"/>
                </a:solidFill>
                <a:latin typeface="Verdana" pitchFamily="34" charset="0"/>
                <a:ea typeface="ＭＳ Ｐゴシック" pitchFamily="34" charset="-128"/>
              </a:defRPr>
            </a:lvl8pPr>
            <a:lvl9pPr marL="1828800" eaLnBrk="0" fontAlgn="base" hangingPunct="0">
              <a:spcBef>
                <a:spcPct val="0"/>
              </a:spcBef>
              <a:spcAft>
                <a:spcPct val="0"/>
              </a:spcAft>
              <a:defRPr sz="2000">
                <a:solidFill>
                  <a:schemeClr val="tx1"/>
                </a:solidFill>
                <a:latin typeface="Verdana" pitchFamily="34" charset="0"/>
                <a:ea typeface="ＭＳ Ｐゴシック" pitchFamily="34" charset="-128"/>
              </a:defRPr>
            </a:lvl9pPr>
          </a:lstStyle>
          <a:p>
            <a:pPr eaLnBrk="1" hangingPunct="1">
              <a:defRPr/>
            </a:pPr>
            <a:r>
              <a:rPr lang="nl-NL" altLang="nl-NL" sz="1000" smtClean="0">
                <a:solidFill>
                  <a:srgbClr val="FFFFFF"/>
                </a:solidFill>
              </a:rPr>
              <a:t>complexe scheidingen en het kind? | 3 november 2013</a:t>
            </a:r>
          </a:p>
        </p:txBody>
      </p:sp>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rtl="0" eaLnBrk="0" fontAlgn="base" hangingPunct="0">
        <a:spcBef>
          <a:spcPct val="0"/>
        </a:spcBef>
        <a:spcAft>
          <a:spcPct val="0"/>
        </a:spcAft>
        <a:defRPr sz="2600">
          <a:solidFill>
            <a:schemeClr val="tx2"/>
          </a:solidFill>
          <a:latin typeface="+mj-lt"/>
          <a:ea typeface="ＭＳ Ｐゴシック" pitchFamily="34" charset="-128"/>
          <a:cs typeface="+mj-cs"/>
        </a:defRPr>
      </a:lvl1pPr>
      <a:lvl2pPr algn="l" rtl="0" eaLnBrk="0" fontAlgn="base" hangingPunct="0">
        <a:spcBef>
          <a:spcPct val="0"/>
        </a:spcBef>
        <a:spcAft>
          <a:spcPct val="0"/>
        </a:spcAft>
        <a:defRPr sz="2600">
          <a:solidFill>
            <a:schemeClr val="tx2"/>
          </a:solidFill>
          <a:latin typeface="Verdana" charset="0"/>
          <a:ea typeface="ＭＳ Ｐゴシック" pitchFamily="34" charset="-128"/>
        </a:defRPr>
      </a:lvl2pPr>
      <a:lvl3pPr algn="l" rtl="0" eaLnBrk="0" fontAlgn="base" hangingPunct="0">
        <a:spcBef>
          <a:spcPct val="0"/>
        </a:spcBef>
        <a:spcAft>
          <a:spcPct val="0"/>
        </a:spcAft>
        <a:defRPr sz="2600">
          <a:solidFill>
            <a:schemeClr val="tx2"/>
          </a:solidFill>
          <a:latin typeface="Verdana" charset="0"/>
          <a:ea typeface="ＭＳ Ｐゴシック" pitchFamily="34" charset="-128"/>
        </a:defRPr>
      </a:lvl3pPr>
      <a:lvl4pPr algn="l" rtl="0" eaLnBrk="0" fontAlgn="base" hangingPunct="0">
        <a:spcBef>
          <a:spcPct val="0"/>
        </a:spcBef>
        <a:spcAft>
          <a:spcPct val="0"/>
        </a:spcAft>
        <a:defRPr sz="2600">
          <a:solidFill>
            <a:schemeClr val="tx2"/>
          </a:solidFill>
          <a:latin typeface="Verdana" charset="0"/>
          <a:ea typeface="ＭＳ Ｐゴシック" pitchFamily="34" charset="-128"/>
        </a:defRPr>
      </a:lvl4pPr>
      <a:lvl5pPr algn="l" rtl="0" eaLnBrk="0" fontAlgn="base" hangingPunct="0">
        <a:spcBef>
          <a:spcPct val="0"/>
        </a:spcBef>
        <a:spcAft>
          <a:spcPct val="0"/>
        </a:spcAft>
        <a:defRPr sz="2600">
          <a:solidFill>
            <a:schemeClr val="tx2"/>
          </a:solidFill>
          <a:latin typeface="Verdana" charset="0"/>
          <a:ea typeface="ＭＳ Ｐゴシック" pitchFamily="34" charset="-128"/>
        </a:defRPr>
      </a:lvl5pPr>
      <a:lvl6pPr marL="457200" algn="l" rtl="0" fontAlgn="base">
        <a:spcBef>
          <a:spcPct val="0"/>
        </a:spcBef>
        <a:spcAft>
          <a:spcPct val="0"/>
        </a:spcAft>
        <a:defRPr sz="2600">
          <a:solidFill>
            <a:schemeClr val="tx2"/>
          </a:solidFill>
          <a:latin typeface="Verdana" charset="0"/>
        </a:defRPr>
      </a:lvl6pPr>
      <a:lvl7pPr marL="914400" algn="l" rtl="0" fontAlgn="base">
        <a:spcBef>
          <a:spcPct val="0"/>
        </a:spcBef>
        <a:spcAft>
          <a:spcPct val="0"/>
        </a:spcAft>
        <a:defRPr sz="2600">
          <a:solidFill>
            <a:schemeClr val="tx2"/>
          </a:solidFill>
          <a:latin typeface="Verdana" charset="0"/>
        </a:defRPr>
      </a:lvl7pPr>
      <a:lvl8pPr marL="1371600" algn="l" rtl="0" fontAlgn="base">
        <a:spcBef>
          <a:spcPct val="0"/>
        </a:spcBef>
        <a:spcAft>
          <a:spcPct val="0"/>
        </a:spcAft>
        <a:defRPr sz="2600">
          <a:solidFill>
            <a:schemeClr val="tx2"/>
          </a:solidFill>
          <a:latin typeface="Verdana" charset="0"/>
        </a:defRPr>
      </a:lvl8pPr>
      <a:lvl9pPr marL="1828800" algn="l" rtl="0" fontAlgn="base">
        <a:spcBef>
          <a:spcPct val="0"/>
        </a:spcBef>
        <a:spcAft>
          <a:spcPct val="0"/>
        </a:spcAft>
        <a:defRPr sz="2600">
          <a:solidFill>
            <a:schemeClr val="tx2"/>
          </a:solidFill>
          <a:latin typeface="Verdana" charset="0"/>
        </a:defRPr>
      </a:lvl9pPr>
    </p:titleStyle>
    <p:bodyStyle>
      <a:lvl1pPr marL="342900" indent="-342900" algn="l" rtl="0" eaLnBrk="0" fontAlgn="base" hangingPunct="0">
        <a:spcBef>
          <a:spcPct val="20000"/>
        </a:spcBef>
        <a:spcAft>
          <a:spcPct val="0"/>
        </a:spcAft>
        <a:tabLst>
          <a:tab pos="742950" algn="l"/>
          <a:tab pos="806450" algn="l"/>
        </a:tabLst>
        <a:defRPr>
          <a:solidFill>
            <a:schemeClr val="tx1"/>
          </a:solidFill>
          <a:latin typeface="+mn-lt"/>
          <a:ea typeface="ＭＳ Ｐゴシック" pitchFamily="34" charset="-128"/>
          <a:cs typeface="+mn-cs"/>
        </a:defRPr>
      </a:lvl1pPr>
      <a:lvl2pPr marL="1588" indent="195263" algn="l" rtl="0" eaLnBrk="0" fontAlgn="base" hangingPunct="0">
        <a:spcBef>
          <a:spcPct val="20000"/>
        </a:spcBef>
        <a:spcAft>
          <a:spcPct val="0"/>
        </a:spcAft>
        <a:buFont typeface="Verdana" pitchFamily="34" charset="0"/>
        <a:buChar char="•"/>
        <a:tabLst>
          <a:tab pos="742950" algn="l"/>
          <a:tab pos="806450" algn="l"/>
        </a:tabLst>
        <a:defRPr>
          <a:solidFill>
            <a:schemeClr val="tx1"/>
          </a:solidFill>
          <a:latin typeface="+mn-lt"/>
          <a:ea typeface="ＭＳ Ｐゴシック" charset="-128"/>
        </a:defRPr>
      </a:lvl2pPr>
      <a:lvl3pPr marL="198438" indent="227013" algn="l" rtl="0" eaLnBrk="0" fontAlgn="base" hangingPunct="0">
        <a:spcBef>
          <a:spcPct val="20000"/>
        </a:spcBef>
        <a:spcAft>
          <a:spcPct val="0"/>
        </a:spcAft>
        <a:buSzPct val="80000"/>
        <a:buFont typeface="Verdana" pitchFamily="34" charset="0"/>
        <a:buChar char="–"/>
        <a:tabLst>
          <a:tab pos="742950" algn="l"/>
          <a:tab pos="806450" algn="l"/>
        </a:tabLst>
        <a:defRPr>
          <a:solidFill>
            <a:schemeClr val="tx1"/>
          </a:solidFill>
          <a:latin typeface="+mn-lt"/>
          <a:ea typeface="ＭＳ Ｐゴシック" charset="-128"/>
        </a:defRPr>
      </a:lvl3pPr>
      <a:lvl4pPr marL="427038" indent="228600" algn="l" rtl="0" eaLnBrk="0" fontAlgn="base" hangingPunct="0">
        <a:spcBef>
          <a:spcPct val="20000"/>
        </a:spcBef>
        <a:spcAft>
          <a:spcPct val="0"/>
        </a:spcAft>
        <a:buFont typeface="Verdana" pitchFamily="34" charset="0"/>
        <a:buChar char="&gt;"/>
        <a:tabLst>
          <a:tab pos="742950" algn="l"/>
          <a:tab pos="806450" algn="l"/>
        </a:tabLst>
        <a:defRPr>
          <a:solidFill>
            <a:schemeClr val="tx1"/>
          </a:solidFill>
          <a:latin typeface="+mn-lt"/>
          <a:ea typeface="ＭＳ Ｐゴシック" charset="-128"/>
        </a:defRPr>
      </a:lvl4pPr>
      <a:lvl5pPr marL="679450" indent="241300" algn="l" rtl="0" eaLnBrk="0" fontAlgn="base" hangingPunct="0">
        <a:spcBef>
          <a:spcPct val="20000"/>
        </a:spcBef>
        <a:spcAft>
          <a:spcPct val="0"/>
        </a:spcAft>
        <a:buFont typeface="Verdana" pitchFamily="34" charset="0"/>
        <a:buChar char="»"/>
        <a:tabLst>
          <a:tab pos="742950" algn="l"/>
          <a:tab pos="806450" algn="l"/>
        </a:tabLst>
        <a:defRPr>
          <a:solidFill>
            <a:schemeClr val="tx1"/>
          </a:solidFill>
          <a:latin typeface="+mn-lt"/>
          <a:ea typeface="ＭＳ Ｐゴシック" charset="-128"/>
        </a:defRPr>
      </a:lvl5pPr>
      <a:lvl6pPr marL="1136650" indent="241300" algn="l" rtl="0" fontAlgn="base">
        <a:spcBef>
          <a:spcPct val="20000"/>
        </a:spcBef>
        <a:spcAft>
          <a:spcPct val="0"/>
        </a:spcAft>
        <a:buFont typeface="Verdana" charset="0"/>
        <a:buChar char="»"/>
        <a:tabLst>
          <a:tab pos="742950" algn="l"/>
          <a:tab pos="806450" algn="l"/>
        </a:tabLst>
        <a:defRPr>
          <a:solidFill>
            <a:schemeClr val="tx1"/>
          </a:solidFill>
          <a:latin typeface="+mn-lt"/>
          <a:ea typeface="ＭＳ Ｐゴシック" charset="-128"/>
        </a:defRPr>
      </a:lvl6pPr>
      <a:lvl7pPr marL="1593850" indent="241300" algn="l" rtl="0" fontAlgn="base">
        <a:spcBef>
          <a:spcPct val="20000"/>
        </a:spcBef>
        <a:spcAft>
          <a:spcPct val="0"/>
        </a:spcAft>
        <a:buFont typeface="Verdana" charset="0"/>
        <a:buChar char="»"/>
        <a:tabLst>
          <a:tab pos="742950" algn="l"/>
          <a:tab pos="806450" algn="l"/>
        </a:tabLst>
        <a:defRPr>
          <a:solidFill>
            <a:schemeClr val="tx1"/>
          </a:solidFill>
          <a:latin typeface="+mn-lt"/>
          <a:ea typeface="ＭＳ Ｐゴシック" charset="-128"/>
        </a:defRPr>
      </a:lvl7pPr>
      <a:lvl8pPr marL="2051050" indent="241300" algn="l" rtl="0" fontAlgn="base">
        <a:spcBef>
          <a:spcPct val="20000"/>
        </a:spcBef>
        <a:spcAft>
          <a:spcPct val="0"/>
        </a:spcAft>
        <a:buFont typeface="Verdana" charset="0"/>
        <a:buChar char="»"/>
        <a:tabLst>
          <a:tab pos="742950" algn="l"/>
          <a:tab pos="806450" algn="l"/>
        </a:tabLst>
        <a:defRPr>
          <a:solidFill>
            <a:schemeClr val="tx1"/>
          </a:solidFill>
          <a:latin typeface="+mn-lt"/>
          <a:ea typeface="ＭＳ Ｐゴシック" charset="-128"/>
        </a:defRPr>
      </a:lvl8pPr>
      <a:lvl9pPr marL="2508250" indent="241300" algn="l" rtl="0" fontAlgn="base">
        <a:spcBef>
          <a:spcPct val="20000"/>
        </a:spcBef>
        <a:spcAft>
          <a:spcPct val="0"/>
        </a:spcAft>
        <a:buFont typeface="Verdana" charset="0"/>
        <a:buChar char="»"/>
        <a:tabLst>
          <a:tab pos="742950" algn="l"/>
          <a:tab pos="806450" algn="l"/>
        </a:tabLst>
        <a:defRPr>
          <a:solidFill>
            <a:schemeClr val="tx1"/>
          </a:solidFill>
          <a:latin typeface="+mn-lt"/>
          <a:ea typeface="ＭＳ Ｐゴシック" charset="-128"/>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dt" sz="quarter" idx="10"/>
          </p:nvPr>
        </p:nvSpPr>
        <p:spPr>
          <a:noFill/>
        </p:spPr>
        <p:txBody>
          <a:bodyPr/>
          <a:lstStyle/>
          <a:p>
            <a:pPr defTabSz="608013"/>
            <a:r>
              <a:rPr lang="nl-NL" altLang="nl-NL"/>
              <a:t>3 november 2013</a:t>
            </a:r>
          </a:p>
        </p:txBody>
      </p:sp>
      <p:pic>
        <p:nvPicPr>
          <p:cNvPr id="3075" name="strapline-image" descr="blanco"/>
          <p:cNvPicPr>
            <a:picLocks noChangeAspect="1" noChangeArrowheads="1"/>
          </p:cNvPicPr>
          <p:nvPr/>
        </p:nvPicPr>
        <p:blipFill>
          <a:blip r:embed="rId3"/>
          <a:srcRect/>
          <a:stretch>
            <a:fillRect/>
          </a:stretch>
        </p:blipFill>
        <p:spPr bwMode="auto">
          <a:xfrm>
            <a:off x="0" y="0"/>
            <a:ext cx="4562475" cy="6858000"/>
          </a:xfrm>
          <a:prstGeom prst="rect">
            <a:avLst/>
          </a:prstGeom>
          <a:noFill/>
          <a:ln w="9525">
            <a:noFill/>
            <a:miter lim="800000"/>
            <a:headEnd/>
            <a:tailEnd/>
          </a:ln>
        </p:spPr>
      </p:pic>
      <p:sp>
        <p:nvSpPr>
          <p:cNvPr id="3076" name="Rectangle 2"/>
          <p:cNvSpPr>
            <a:spLocks noGrp="1" noChangeArrowheads="1"/>
          </p:cNvSpPr>
          <p:nvPr>
            <p:ph type="ctrTitle"/>
          </p:nvPr>
        </p:nvSpPr>
        <p:spPr/>
        <p:txBody>
          <a:bodyPr/>
          <a:lstStyle/>
          <a:p>
            <a:r>
              <a:rPr lang="nl-NL" altLang="nl-NL" smtClean="0"/>
              <a:t>Complexe scheidingen en het kind?</a:t>
            </a:r>
          </a:p>
        </p:txBody>
      </p:sp>
      <p:sp>
        <p:nvSpPr>
          <p:cNvPr id="3077" name="Rectangle 3"/>
          <p:cNvSpPr>
            <a:spLocks noGrp="1" noChangeArrowheads="1"/>
          </p:cNvSpPr>
          <p:nvPr>
            <p:ph type="subTitle" idx="1"/>
          </p:nvPr>
        </p:nvSpPr>
        <p:spPr>
          <a:xfrm>
            <a:off x="4860925" y="4154488"/>
            <a:ext cx="3598863" cy="2703512"/>
          </a:xfrm>
        </p:spPr>
        <p:txBody>
          <a:bodyPr/>
          <a:lstStyle/>
          <a:p>
            <a:pPr marL="0">
              <a:buFontTx/>
              <a:buNone/>
            </a:pPr>
            <a:endParaRPr lang="en-US" altLang="nl-NL" smtClean="0"/>
          </a:p>
        </p:txBody>
      </p:sp>
      <p:pic>
        <p:nvPicPr>
          <p:cNvPr id="3078" name="logo" descr="logo"/>
          <p:cNvPicPr>
            <a:picLocks noChangeAspect="1" noChangeArrowheads="1"/>
          </p:cNvPicPr>
          <p:nvPr/>
        </p:nvPicPr>
        <p:blipFill>
          <a:blip r:embed="rId4"/>
          <a:srcRect/>
          <a:stretch>
            <a:fillRect/>
          </a:stretch>
        </p:blipFill>
        <p:spPr bwMode="auto">
          <a:xfrm>
            <a:off x="4262438" y="0"/>
            <a:ext cx="625475" cy="1576388"/>
          </a:xfrm>
          <a:prstGeom prst="rect">
            <a:avLst/>
          </a:prstGeom>
          <a:noFill/>
          <a:ln w="9525">
            <a:noFill/>
            <a:miter lim="800000"/>
            <a:headEnd/>
            <a:tailEnd/>
          </a:ln>
        </p:spPr>
      </p:pic>
      <p:pic>
        <p:nvPicPr>
          <p:cNvPr id="3079" name="Tijdelijke aanduiding voor inhoud 3" descr="scheiding.gif"/>
          <p:cNvPicPr>
            <a:picLocks noChangeAspect="1"/>
          </p:cNvPicPr>
          <p:nvPr/>
        </p:nvPicPr>
        <p:blipFill>
          <a:blip r:embed="rId5"/>
          <a:srcRect l="-40157" r="-40157"/>
          <a:stretch>
            <a:fillRect/>
          </a:stretch>
        </p:blipFill>
        <p:spPr bwMode="auto">
          <a:xfrm>
            <a:off x="-1314450" y="1612900"/>
            <a:ext cx="7313613"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jdelijke aanduiding voor dianummer 3"/>
          <p:cNvSpPr>
            <a:spLocks noGrp="1"/>
          </p:cNvSpPr>
          <p:nvPr>
            <p:ph type="sldNum" sz="quarter" idx="10"/>
          </p:nvPr>
        </p:nvSpPr>
        <p:spPr>
          <a:noFill/>
        </p:spPr>
        <p:txBody>
          <a:bodyPr/>
          <a:lstStyle/>
          <a:p>
            <a:fld id="{96B032EA-C47F-4F6D-9142-1DDB2F28EC0B}" type="slidenum">
              <a:rPr lang="nl-NL" altLang="nl-NL"/>
              <a:pPr/>
              <a:t>10</a:t>
            </a:fld>
            <a:endParaRPr lang="nl-NL" altLang="nl-NL"/>
          </a:p>
        </p:txBody>
      </p:sp>
      <p:sp>
        <p:nvSpPr>
          <p:cNvPr id="12291" name="Rectangle 3"/>
          <p:cNvSpPr>
            <a:spLocks noGrp="1" noChangeArrowheads="1"/>
          </p:cNvSpPr>
          <p:nvPr>
            <p:ph type="body" idx="1"/>
          </p:nvPr>
        </p:nvSpPr>
        <p:spPr>
          <a:xfrm>
            <a:off x="352425" y="2181225"/>
            <a:ext cx="8229600" cy="4033838"/>
          </a:xfrm>
        </p:spPr>
        <p:txBody>
          <a:bodyPr/>
          <a:lstStyle/>
          <a:p>
            <a:pPr marL="0" indent="0" eaLnBrk="1" hangingPunct="1"/>
            <a:r>
              <a:rPr lang="nl-NL" altLang="nl-NL" sz="2000" smtClean="0">
                <a:solidFill>
                  <a:srgbClr val="47145C"/>
                </a:solidFill>
              </a:rPr>
              <a:t>HUISELIJK GEWELD</a:t>
            </a:r>
          </a:p>
          <a:p>
            <a:pPr marL="0" indent="0" eaLnBrk="1" hangingPunct="1"/>
            <a:endParaRPr lang="nl-NL" altLang="nl-NL" i="1" smtClean="0"/>
          </a:p>
          <a:p>
            <a:pPr marL="0" indent="0" eaLnBrk="1" hangingPunct="1"/>
            <a:r>
              <a:rPr lang="nl-NL" altLang="nl-NL" i="1" smtClean="0"/>
              <a:t>Het meemaken en ondergaan van huiselijk geweld heeft ontwikkelingsneurologische, fysiologische, sociale en gedragsmatige consequenties. Kinderen ontwikkelen een grote mate van (aangeleerde) geweldstolerantie, zijn verward over gezagsverhoudingen en normgedrag. Ze leren dat geweld een manier is om conflicten op te lossen, dat het een onderdeel is van gezinsrelaties en een manier om anderen onder controle te houden. Ze leren ook dat het plegen van gezinsgeweld meestal ongestraft blijft. (Lamers-Winkelman, 2007)</a:t>
            </a:r>
          </a:p>
        </p:txBody>
      </p:sp>
      <p:pic>
        <p:nvPicPr>
          <p:cNvPr id="12292" name="Afbeelding 59" descr="huiselijk geweld1"/>
          <p:cNvPicPr>
            <a:picLocks noChangeAspect="1" noChangeArrowheads="1"/>
          </p:cNvPicPr>
          <p:nvPr>
            <p:ph type="title"/>
          </p:nvPr>
        </p:nvPicPr>
        <p:blipFill>
          <a:blip r:embed="rId3"/>
          <a:srcRect/>
          <a:stretch>
            <a:fillRect/>
          </a:stretch>
        </p:blipFill>
        <p:spPr>
          <a:xfrm>
            <a:off x="3817938" y="1009650"/>
            <a:ext cx="1146175" cy="1231900"/>
          </a:xfr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jdelijke aanduiding voor dianummer 1"/>
          <p:cNvSpPr>
            <a:spLocks noGrp="1"/>
          </p:cNvSpPr>
          <p:nvPr>
            <p:ph type="sldNum" sz="quarter" idx="10"/>
          </p:nvPr>
        </p:nvSpPr>
        <p:spPr>
          <a:noFill/>
        </p:spPr>
        <p:txBody>
          <a:bodyPr/>
          <a:lstStyle/>
          <a:p>
            <a:fld id="{60D97577-0968-49FD-9C3A-49B4D98C39D1}" type="slidenum">
              <a:rPr lang="nl-NL" altLang="nl-NL"/>
              <a:pPr/>
              <a:t>11</a:t>
            </a:fld>
            <a:endParaRPr lang="nl-NL" altLang="nl-NL"/>
          </a:p>
        </p:txBody>
      </p:sp>
      <p:sp>
        <p:nvSpPr>
          <p:cNvPr id="13315" name="Tijdelijke aanduiding voor dianummer 3"/>
          <p:cNvSpPr txBox="1">
            <a:spLocks noGrp="1"/>
          </p:cNvSpPr>
          <p:nvPr/>
        </p:nvSpPr>
        <p:spPr bwMode="auto">
          <a:xfrm>
            <a:off x="373063" y="6376988"/>
            <a:ext cx="712787" cy="360362"/>
          </a:xfrm>
          <a:prstGeom prst="rect">
            <a:avLst/>
          </a:prstGeom>
          <a:noFill/>
          <a:ln w="9525">
            <a:noFill/>
            <a:miter lim="800000"/>
            <a:headEnd/>
            <a:tailEnd/>
          </a:ln>
        </p:spPr>
        <p:txBody>
          <a:bodyPr lIns="90000" tIns="46800" rIns="90000" bIns="46800"/>
          <a:lstStyle/>
          <a:p>
            <a:fld id="{C58810BB-33E8-4D3E-9DAC-7D206EFEE5B5}" type="slidenum">
              <a:rPr lang="nl-NL" altLang="nl-NL" sz="1000">
                <a:solidFill>
                  <a:srgbClr val="FFFFFF"/>
                </a:solidFill>
                <a:cs typeface="Arial" charset="0"/>
              </a:rPr>
              <a:pPr/>
              <a:t>11</a:t>
            </a:fld>
            <a:endParaRPr lang="nl-NL" altLang="nl-NL" sz="1000">
              <a:solidFill>
                <a:srgbClr val="FFFFFF"/>
              </a:solidFill>
              <a:cs typeface="Arial" charset="0"/>
            </a:endParaRPr>
          </a:p>
        </p:txBody>
      </p:sp>
      <p:sp>
        <p:nvSpPr>
          <p:cNvPr id="13316" name="Rectangle 2"/>
          <p:cNvSpPr>
            <a:spLocks noGrp="1" noChangeArrowheads="1"/>
          </p:cNvSpPr>
          <p:nvPr>
            <p:ph type="title" idx="4294967295"/>
          </p:nvPr>
        </p:nvSpPr>
        <p:spPr/>
        <p:txBody>
          <a:bodyPr/>
          <a:lstStyle/>
          <a:p>
            <a:pPr eaLnBrk="1" hangingPunct="1"/>
            <a:r>
              <a:rPr lang="nl-NL" altLang="nl-NL" sz="3500" smtClean="0"/>
              <a:t>Risicofactoren</a:t>
            </a:r>
            <a:br>
              <a:rPr lang="nl-NL" altLang="nl-NL" sz="3500" smtClean="0"/>
            </a:br>
            <a:endParaRPr lang="nl-NL" altLang="nl-NL" sz="2000" smtClean="0">
              <a:solidFill>
                <a:srgbClr val="960044"/>
              </a:solidFill>
            </a:endParaRPr>
          </a:p>
        </p:txBody>
      </p:sp>
      <p:sp>
        <p:nvSpPr>
          <p:cNvPr id="13317" name="Rectangle 3"/>
          <p:cNvSpPr>
            <a:spLocks noGrp="1" noChangeArrowheads="1"/>
          </p:cNvSpPr>
          <p:nvPr>
            <p:ph type="body" idx="4294967295"/>
          </p:nvPr>
        </p:nvSpPr>
        <p:spPr>
          <a:xfrm>
            <a:off x="457200" y="1917700"/>
            <a:ext cx="8686800" cy="4183063"/>
          </a:xfrm>
        </p:spPr>
        <p:txBody>
          <a:bodyPr/>
          <a:lstStyle/>
          <a:p>
            <a:pPr marL="609600" indent="-609600" eaLnBrk="1" hangingPunct="1">
              <a:tabLst/>
            </a:pPr>
            <a:endParaRPr lang="nl-NL" altLang="nl-NL" sz="1200" smtClean="0"/>
          </a:p>
          <a:p>
            <a:pPr marL="609600" indent="-609600" eaLnBrk="1" hangingPunct="1">
              <a:tabLst/>
            </a:pPr>
            <a:endParaRPr lang="nl-NL" altLang="nl-NL" sz="1200" smtClean="0"/>
          </a:p>
          <a:p>
            <a:pPr marL="609600" indent="-609600" eaLnBrk="1" hangingPunct="1">
              <a:tabLst/>
            </a:pPr>
            <a:endParaRPr lang="nl-NL" altLang="nl-NL" smtClean="0"/>
          </a:p>
          <a:p>
            <a:pPr marL="609600" indent="-609600" eaLnBrk="1" hangingPunct="1">
              <a:tabLst/>
            </a:pPr>
            <a:r>
              <a:rPr lang="nl-NL" altLang="nl-NL" smtClean="0"/>
              <a:t>1	Chronische ouderlijke conflicten (veiligheid in het geding?)</a:t>
            </a:r>
          </a:p>
          <a:p>
            <a:pPr marL="609600" indent="-609600" eaLnBrk="1" hangingPunct="1">
              <a:tabLst/>
            </a:pPr>
            <a:r>
              <a:rPr lang="nl-NL" altLang="nl-NL" smtClean="0"/>
              <a:t>2	Problemen inwonende ouder (stabiel, autoritatief)</a:t>
            </a:r>
          </a:p>
          <a:p>
            <a:pPr marL="609600" indent="-609600" eaLnBrk="1" hangingPunct="1">
              <a:tabLst/>
            </a:pPr>
            <a:r>
              <a:rPr lang="nl-NL" altLang="nl-NL" smtClean="0"/>
              <a:t>3	Aantal veranderingen (o.a. nieuwe partners, verhuizing, contact netwerk…)</a:t>
            </a:r>
          </a:p>
          <a:p>
            <a:pPr marL="609600" indent="-609600" eaLnBrk="1" hangingPunct="1">
              <a:tabLst/>
            </a:pPr>
            <a:r>
              <a:rPr lang="nl-NL" altLang="nl-NL" smtClean="0"/>
              <a:t>4	Financiële achteruitgang</a:t>
            </a:r>
          </a:p>
          <a:p>
            <a:pPr marL="609600" indent="-609600" eaLnBrk="1" hangingPunct="1">
              <a:tabLst/>
            </a:pPr>
            <a:r>
              <a:rPr lang="nl-NL" altLang="nl-NL" smtClean="0"/>
              <a:t>5	Slechte band uitwonende ouder (o.a.band vóór de scheiding)</a:t>
            </a:r>
          </a:p>
          <a:p>
            <a:pPr marL="609600" indent="-609600" eaLnBrk="1" hangingPunct="1">
              <a:tabLst/>
            </a:pPr>
            <a:endParaRPr lang="nl-NL" altLang="nl-NL" i="1" smtClean="0"/>
          </a:p>
          <a:p>
            <a:pPr marL="609600" indent="-609600" eaLnBrk="1" hangingPunct="1">
              <a:tabLst/>
            </a:pPr>
            <a:endParaRPr lang="nl-NL" altLang="nl-NL" i="1" smtClean="0"/>
          </a:p>
          <a:p>
            <a:pPr marL="609600" indent="-609600" eaLnBrk="1" hangingPunct="1">
              <a:tabLst/>
            </a:pPr>
            <a:endParaRPr lang="nl-NL" altLang="nl-NL" i="1" smtClean="0"/>
          </a:p>
          <a:p>
            <a:pPr marL="609600" indent="-609600" eaLnBrk="1" hangingPunct="1">
              <a:tabLst/>
            </a:pPr>
            <a:endParaRPr lang="nl-NL" altLang="nl-NL" sz="1200" i="1"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jdelijke aanduiding voor dianummer 3"/>
          <p:cNvSpPr>
            <a:spLocks noGrp="1"/>
          </p:cNvSpPr>
          <p:nvPr>
            <p:ph type="sldNum" sz="quarter" idx="10"/>
          </p:nvPr>
        </p:nvSpPr>
        <p:spPr>
          <a:noFill/>
        </p:spPr>
        <p:txBody>
          <a:bodyPr/>
          <a:lstStyle/>
          <a:p>
            <a:fld id="{38D29ACD-E3B5-46E8-A094-0A72B95738F2}" type="slidenum">
              <a:rPr lang="nl-NL" altLang="nl-NL"/>
              <a:pPr/>
              <a:t>12</a:t>
            </a:fld>
            <a:endParaRPr lang="nl-NL" altLang="nl-NL"/>
          </a:p>
        </p:txBody>
      </p:sp>
      <p:sp>
        <p:nvSpPr>
          <p:cNvPr id="14339" name="Rectangle 2"/>
          <p:cNvSpPr>
            <a:spLocks noGrp="1" noChangeArrowheads="1"/>
          </p:cNvSpPr>
          <p:nvPr>
            <p:ph type="title"/>
          </p:nvPr>
        </p:nvSpPr>
        <p:spPr/>
        <p:txBody>
          <a:bodyPr/>
          <a:lstStyle/>
          <a:p>
            <a:pPr eaLnBrk="1" hangingPunct="1"/>
            <a:r>
              <a:rPr lang="nl-NL" altLang="nl-NL" smtClean="0"/>
              <a:t>Beschermende factoren</a:t>
            </a:r>
          </a:p>
        </p:txBody>
      </p:sp>
      <p:sp>
        <p:nvSpPr>
          <p:cNvPr id="14340" name="Rectangle 3"/>
          <p:cNvSpPr>
            <a:spLocks noGrp="1" noChangeArrowheads="1"/>
          </p:cNvSpPr>
          <p:nvPr>
            <p:ph type="body" idx="1"/>
          </p:nvPr>
        </p:nvSpPr>
        <p:spPr>
          <a:xfrm>
            <a:off x="352425" y="1800225"/>
            <a:ext cx="8791575" cy="4414838"/>
          </a:xfrm>
        </p:spPr>
        <p:txBody>
          <a:bodyPr/>
          <a:lstStyle/>
          <a:p>
            <a:pPr lvl="1" eaLnBrk="1" hangingPunct="1"/>
            <a:r>
              <a:rPr lang="nl-NL" altLang="nl-NL" sz="1600" smtClean="0">
                <a:ea typeface="ＭＳ Ｐゴシック" pitchFamily="34" charset="-128"/>
              </a:rPr>
              <a:t>goed functionerende thuiswonende ouder</a:t>
            </a:r>
          </a:p>
          <a:p>
            <a:pPr lvl="1" eaLnBrk="1" hangingPunct="1"/>
            <a:r>
              <a:rPr lang="nl-NL" altLang="nl-NL" sz="1600" smtClean="0">
                <a:ea typeface="ＭＳ Ｐゴシック" pitchFamily="34" charset="-128"/>
              </a:rPr>
              <a:t>zo min mogelijk confrontatie met ouderlijke conflicten</a:t>
            </a:r>
          </a:p>
          <a:p>
            <a:pPr lvl="1" eaLnBrk="1" hangingPunct="1"/>
            <a:r>
              <a:rPr lang="nl-NL" altLang="nl-NL" sz="1600" smtClean="0">
                <a:ea typeface="ＭＳ Ｐゴシック" pitchFamily="34" charset="-128"/>
              </a:rPr>
              <a:t>autoritatief ouderschap: d.w.z warmte bieden en matige controle uitoefenen</a:t>
            </a:r>
          </a:p>
          <a:p>
            <a:pPr lvl="1" eaLnBrk="1" hangingPunct="1"/>
            <a:r>
              <a:rPr lang="nl-NL" altLang="nl-NL" sz="1600" smtClean="0">
                <a:ea typeface="ＭＳ Ｐゴシック" pitchFamily="34" charset="-128"/>
              </a:rPr>
              <a:t>kinderalimentatie: dit is materieel prettig maar ook blijken kinderen de </a:t>
            </a:r>
          </a:p>
          <a:p>
            <a:pPr lvl="1" eaLnBrk="1" hangingPunct="1">
              <a:buFont typeface="Verdana" pitchFamily="34" charset="0"/>
              <a:buNone/>
            </a:pPr>
            <a:r>
              <a:rPr lang="nl-NL" altLang="nl-NL" sz="1600" smtClean="0">
                <a:ea typeface="ＭＳ Ｐゴシック" pitchFamily="34" charset="-128"/>
              </a:rPr>
              <a:t>alimentatie te beleven als een signaal dat de andere ouder hen belangrijk vindt.</a:t>
            </a:r>
          </a:p>
          <a:p>
            <a:pPr lvl="1" eaLnBrk="1" hangingPunct="1"/>
            <a:r>
              <a:rPr lang="nl-NL" altLang="nl-NL" sz="1600" smtClean="0">
                <a:ea typeface="ＭＳ Ｐゴシック" pitchFamily="34" charset="-128"/>
              </a:rPr>
              <a:t>vaardigheden van het kind zelf: probleemoplossend vermogen en sociale </a:t>
            </a:r>
          </a:p>
          <a:p>
            <a:pPr lvl="1" eaLnBrk="1" hangingPunct="1">
              <a:buFont typeface="Verdana" pitchFamily="34" charset="0"/>
              <a:buNone/>
            </a:pPr>
            <a:r>
              <a:rPr lang="nl-NL" altLang="nl-NL" sz="1600" smtClean="0">
                <a:ea typeface="ＭＳ Ｐゴシック" pitchFamily="34" charset="-128"/>
              </a:rPr>
              <a:t>competentie</a:t>
            </a:r>
          </a:p>
          <a:p>
            <a:pPr lvl="1" eaLnBrk="1" hangingPunct="1"/>
            <a:r>
              <a:rPr lang="nl-NL" altLang="nl-NL" sz="1600" smtClean="0">
                <a:ea typeface="ＭＳ Ｐゴシック" pitchFamily="34" charset="-128"/>
              </a:rPr>
              <a:t>steun van de sociale omgeving ( familie, buren, leerkrachten, steun eventuele</a:t>
            </a:r>
          </a:p>
          <a:p>
            <a:pPr lvl="1" eaLnBrk="1" hangingPunct="1">
              <a:buFont typeface="Verdana" pitchFamily="34" charset="0"/>
              <a:buNone/>
            </a:pPr>
            <a:r>
              <a:rPr lang="nl-NL" altLang="nl-NL" sz="1600" smtClean="0">
                <a:ea typeface="ＭＳ Ｐゴシック" pitchFamily="34" charset="-128"/>
              </a:rPr>
              <a:t> stiefouder)</a:t>
            </a:r>
          </a:p>
          <a:p>
            <a:pPr lvl="1" eaLnBrk="1" hangingPunct="1"/>
            <a:r>
              <a:rPr lang="nl-NL" altLang="nl-NL" sz="1600" smtClean="0">
                <a:ea typeface="ＭＳ Ｐゴシック" pitchFamily="34" charset="-128"/>
              </a:rPr>
              <a:t> de rol van en de band met de uitwonende ouder zoals die in het verleden is</a:t>
            </a:r>
          </a:p>
          <a:p>
            <a:pPr lvl="1" eaLnBrk="1" hangingPunct="1">
              <a:buFont typeface="Verdana" pitchFamily="34" charset="0"/>
              <a:buNone/>
            </a:pPr>
            <a:r>
              <a:rPr lang="nl-NL" altLang="nl-NL" sz="1600" smtClean="0">
                <a:ea typeface="ＭＳ Ｐゴシック" pitchFamily="34" charset="-128"/>
              </a:rPr>
              <a:t> opgebouwd. </a:t>
            </a:r>
          </a:p>
          <a:p>
            <a:pPr lvl="1" eaLnBrk="1" hangingPunct="1"/>
            <a:r>
              <a:rPr lang="nl-NL" altLang="nl-NL" sz="1600" smtClean="0">
                <a:ea typeface="ＭＳ Ｐゴシック" pitchFamily="34" charset="-128"/>
              </a:rPr>
              <a:t>toegang tot therapeutische interventies, ondersteunende programma’s voor </a:t>
            </a:r>
          </a:p>
          <a:p>
            <a:pPr lvl="1" eaLnBrk="1" hangingPunct="1">
              <a:buFont typeface="Verdana" pitchFamily="34" charset="0"/>
              <a:buNone/>
            </a:pPr>
            <a:r>
              <a:rPr lang="nl-NL" altLang="nl-NL" sz="1600" smtClean="0">
                <a:ea typeface="ＭＳ Ｐゴシック" pitchFamily="34" charset="-128"/>
              </a:rPr>
              <a:t>scheidingskinderen, trainingen.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nummer 3"/>
          <p:cNvSpPr>
            <a:spLocks noGrp="1"/>
          </p:cNvSpPr>
          <p:nvPr>
            <p:ph type="sldNum" sz="quarter" idx="10"/>
          </p:nvPr>
        </p:nvSpPr>
        <p:spPr>
          <a:noFill/>
        </p:spPr>
        <p:txBody>
          <a:bodyPr/>
          <a:lstStyle/>
          <a:p>
            <a:fld id="{6D9581FE-AFC2-4EF3-AC04-4BB707011EE4}" type="slidenum">
              <a:rPr lang="nl-NL" altLang="nl-NL"/>
              <a:pPr/>
              <a:t>13</a:t>
            </a:fld>
            <a:endParaRPr lang="nl-NL" altLang="nl-NL"/>
          </a:p>
        </p:txBody>
      </p:sp>
      <p:sp>
        <p:nvSpPr>
          <p:cNvPr id="15363" name="Rectangle 2"/>
          <p:cNvSpPr>
            <a:spLocks noGrp="1" noChangeArrowheads="1"/>
          </p:cNvSpPr>
          <p:nvPr>
            <p:ph type="title"/>
          </p:nvPr>
        </p:nvSpPr>
        <p:spPr/>
        <p:txBody>
          <a:bodyPr/>
          <a:lstStyle/>
          <a:p>
            <a:pPr eaLnBrk="1" hangingPunct="1"/>
            <a:r>
              <a:rPr lang="nl-NL" altLang="nl-NL" smtClean="0"/>
              <a:t>Raadsonderzoek</a:t>
            </a:r>
          </a:p>
        </p:txBody>
      </p:sp>
      <p:pic>
        <p:nvPicPr>
          <p:cNvPr id="15364" name="Afbeelding 11"/>
          <p:cNvPicPr>
            <a:picLocks noChangeAspect="1" noChangeArrowheads="1"/>
          </p:cNvPicPr>
          <p:nvPr>
            <p:ph type="body" idx="1"/>
          </p:nvPr>
        </p:nvPicPr>
        <p:blipFill>
          <a:blip r:embed="rId3"/>
          <a:srcRect/>
          <a:stretch>
            <a:fillRect/>
          </a:stretch>
        </p:blipFill>
        <p:spPr>
          <a:xfrm>
            <a:off x="5876925" y="628650"/>
            <a:ext cx="2133600" cy="1681163"/>
          </a:xfrm>
        </p:spPr>
      </p:pic>
      <p:sp>
        <p:nvSpPr>
          <p:cNvPr id="15365" name="Rectangle 5"/>
          <p:cNvSpPr>
            <a:spLocks noChangeArrowheads="1"/>
          </p:cNvSpPr>
          <p:nvPr/>
        </p:nvSpPr>
        <p:spPr bwMode="auto">
          <a:xfrm>
            <a:off x="685800" y="1993900"/>
            <a:ext cx="7899400" cy="3749675"/>
          </a:xfrm>
          <a:prstGeom prst="rect">
            <a:avLst/>
          </a:prstGeom>
          <a:noFill/>
          <a:ln w="9525">
            <a:noFill/>
            <a:miter lim="800000"/>
            <a:headEnd/>
            <a:tailEnd/>
          </a:ln>
        </p:spPr>
        <p:txBody>
          <a:bodyPr>
            <a:spAutoFit/>
          </a:bodyPr>
          <a:lstStyle/>
          <a:p>
            <a:r>
              <a:rPr lang="nl-NL" altLang="nl-NL"/>
              <a:t>G&amp;O - onderzoek :</a:t>
            </a:r>
          </a:p>
          <a:p>
            <a:r>
              <a:rPr lang="nl-NL" altLang="nl-NL"/>
              <a:t>Juridisch Uitgangspunt (2009) Kind heeft recht op een gelijkwaardige verdeling van zorg- en opvoedingstaken door de ouders.</a:t>
            </a:r>
          </a:p>
          <a:p>
            <a:r>
              <a:rPr lang="nl-NL" altLang="nl-NL" i="1"/>
              <a:t>Welke regeling komt het meest tegemoet aan de belangen van dit kind in deze scheidingscontext</a:t>
            </a:r>
            <a:r>
              <a:rPr lang="nl-NL" altLang="nl-NL"/>
              <a:t>?</a:t>
            </a:r>
          </a:p>
          <a:p>
            <a:endParaRPr lang="nl-NL" altLang="nl-NL"/>
          </a:p>
          <a:p>
            <a:r>
              <a:rPr lang="nl-NL" altLang="nl-NL"/>
              <a:t>Beschermingsonderzoek:</a:t>
            </a:r>
          </a:p>
          <a:p>
            <a:r>
              <a:rPr lang="nl-NL" altLang="nl-NL"/>
              <a:t>risico’s hoog, mogelijkheden van ouders deze onder eigen regie op te lossen gering: </a:t>
            </a:r>
          </a:p>
          <a:p>
            <a:r>
              <a:rPr lang="nl-NL" altLang="nl-NL" i="1"/>
              <a:t>Is er sprake van een ernstig bedreigde ontwikkeling…</a:t>
            </a:r>
          </a:p>
          <a:p>
            <a:endParaRPr lang="nl-NL" altLang="nl-NL" i="1"/>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77825" y="1069975"/>
            <a:ext cx="8297863" cy="533400"/>
          </a:xfrm>
        </p:spPr>
        <p:txBody>
          <a:bodyPr/>
          <a:lstStyle/>
          <a:p>
            <a:r>
              <a:rPr lang="nl-NL" altLang="nl-NL" sz="2000" smtClean="0"/>
              <a:t>Belang Kind: Ontwikkelingscondities (Kalverboer en Zijlstra)</a:t>
            </a:r>
          </a:p>
        </p:txBody>
      </p:sp>
      <p:sp>
        <p:nvSpPr>
          <p:cNvPr id="16387" name="Rectangle 3"/>
          <p:cNvSpPr>
            <a:spLocks noGrp="1" noChangeArrowheads="1"/>
          </p:cNvSpPr>
          <p:nvPr>
            <p:ph type="body" idx="1"/>
          </p:nvPr>
        </p:nvSpPr>
        <p:spPr>
          <a:xfrm>
            <a:off x="323850" y="1628775"/>
            <a:ext cx="8820150" cy="4713288"/>
          </a:xfrm>
        </p:spPr>
        <p:txBody>
          <a:bodyPr/>
          <a:lstStyle/>
          <a:p>
            <a:pPr>
              <a:tabLst/>
            </a:pPr>
            <a:r>
              <a:rPr lang="nl-NL" altLang="nl-NL" b="1" smtClean="0"/>
              <a:t>basale zorg en veiligheid</a:t>
            </a:r>
            <a:endParaRPr lang="nl-NL" altLang="nl-NL" smtClean="0"/>
          </a:p>
          <a:p>
            <a:pPr marL="344488" lvl="1" indent="-342900">
              <a:tabLst/>
            </a:pPr>
            <a:r>
              <a:rPr lang="nl-NL" altLang="nl-NL" smtClean="0">
                <a:ea typeface="ＭＳ Ｐゴシック" pitchFamily="34" charset="-128"/>
              </a:rPr>
              <a:t>minimaal: fysieke veiligheid, veilige fysieke omgeving</a:t>
            </a:r>
          </a:p>
          <a:p>
            <a:pPr marL="344488" lvl="1" indent="-342900">
              <a:tabLst/>
            </a:pPr>
            <a:r>
              <a:rPr lang="nl-NL" altLang="nl-NL" smtClean="0">
                <a:ea typeface="ＭＳ Ｐゴシック" pitchFamily="34" charset="-128"/>
              </a:rPr>
              <a:t>bredere betekenis: perspectief op ontwikkeling ‘goed genoeg’</a:t>
            </a:r>
            <a:r>
              <a:rPr lang="nl-NL" altLang="nl-NL" u="sng" smtClean="0">
                <a:ea typeface="ＭＳ Ｐゴシック" pitchFamily="34" charset="-128"/>
              </a:rPr>
              <a:t> </a:t>
            </a:r>
            <a:r>
              <a:rPr lang="nl-NL" altLang="nl-NL" smtClean="0">
                <a:ea typeface="ＭＳ Ｐゴシック" pitchFamily="34" charset="-128"/>
              </a:rPr>
              <a:t>gegarandeerd </a:t>
            </a:r>
            <a:endParaRPr lang="nl-NL" altLang="nl-NL" b="1" smtClean="0">
              <a:ea typeface="ＭＳ Ｐゴシック" pitchFamily="34" charset="-128"/>
            </a:endParaRPr>
          </a:p>
          <a:p>
            <a:pPr>
              <a:tabLst/>
            </a:pPr>
            <a:endParaRPr lang="nl-NL" altLang="nl-NL" b="1" smtClean="0"/>
          </a:p>
          <a:p>
            <a:pPr>
              <a:tabLst/>
            </a:pPr>
            <a:r>
              <a:rPr lang="nl-NL" altLang="nl-NL" b="1" smtClean="0"/>
              <a:t>passende opvoeding </a:t>
            </a:r>
            <a:endParaRPr lang="nl-NL" altLang="nl-NL" smtClean="0"/>
          </a:p>
          <a:p>
            <a:pPr>
              <a:tabLst/>
            </a:pPr>
            <a:r>
              <a:rPr lang="nl-NL" altLang="nl-NL" smtClean="0"/>
              <a:t>stabiliteit</a:t>
            </a:r>
            <a:r>
              <a:rPr lang="nl-NL" altLang="nl-NL" i="1" smtClean="0"/>
              <a:t>,  </a:t>
            </a:r>
            <a:r>
              <a:rPr lang="nl-NL" altLang="nl-NL" smtClean="0"/>
              <a:t>interesse, respect, affectie, begrip, steun, flexibele structuur</a:t>
            </a:r>
          </a:p>
          <a:p>
            <a:pPr>
              <a:tabLst/>
            </a:pPr>
            <a:r>
              <a:rPr lang="nl-NL" altLang="nl-NL" smtClean="0"/>
              <a:t>onderwijs, omgang met leeftijdgenoten, rol modellen</a:t>
            </a:r>
            <a:endParaRPr lang="nl-NL" altLang="nl-NL" b="1" smtClean="0"/>
          </a:p>
          <a:p>
            <a:pPr>
              <a:tabLst/>
            </a:pPr>
            <a:endParaRPr lang="nl-NL" altLang="nl-NL" b="1" smtClean="0"/>
          </a:p>
          <a:p>
            <a:pPr>
              <a:tabLst/>
            </a:pPr>
            <a:r>
              <a:rPr lang="nl-NL" altLang="nl-NL" b="1" smtClean="0"/>
              <a:t>continuïteit en toekomstperspectief</a:t>
            </a:r>
            <a:endParaRPr lang="nl-NL" altLang="nl-NL" smtClean="0"/>
          </a:p>
          <a:p>
            <a:pPr marL="344488" lvl="1" indent="-342900">
              <a:tabLst/>
            </a:pPr>
            <a:r>
              <a:rPr lang="nl-NL" altLang="nl-NL" smtClean="0">
                <a:ea typeface="ＭＳ Ｐゴシック" pitchFamily="34" charset="-128"/>
              </a:rPr>
              <a:t>kind weet waar hij aan toe is, in heden en toekomst </a:t>
            </a:r>
          </a:p>
          <a:p>
            <a:pPr marL="344488" lvl="1" indent="-342900">
              <a:tabLst/>
            </a:pPr>
            <a:r>
              <a:rPr lang="nl-NL" altLang="nl-NL" smtClean="0">
                <a:ea typeface="ＭＳ Ｐゴシック" pitchFamily="34" charset="-128"/>
              </a:rPr>
              <a:t>houdt contact  met zijn verleden, weet waar hij vandaan komt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jdelijke aanduiding voor dianummer 3"/>
          <p:cNvSpPr>
            <a:spLocks noGrp="1"/>
          </p:cNvSpPr>
          <p:nvPr>
            <p:ph type="sldNum" sz="quarter" idx="10"/>
          </p:nvPr>
        </p:nvSpPr>
        <p:spPr>
          <a:noFill/>
        </p:spPr>
        <p:txBody>
          <a:bodyPr/>
          <a:lstStyle/>
          <a:p>
            <a:fld id="{F5794FA8-E14B-42C7-B44E-F12EC58DB802}" type="slidenum">
              <a:rPr lang="nl-NL" altLang="nl-NL"/>
              <a:pPr/>
              <a:t>15</a:t>
            </a:fld>
            <a:endParaRPr lang="nl-NL" altLang="nl-NL"/>
          </a:p>
        </p:txBody>
      </p:sp>
      <p:sp>
        <p:nvSpPr>
          <p:cNvPr id="17411" name="Rectangle 2"/>
          <p:cNvSpPr>
            <a:spLocks noGrp="1" noChangeArrowheads="1"/>
          </p:cNvSpPr>
          <p:nvPr>
            <p:ph type="title"/>
          </p:nvPr>
        </p:nvSpPr>
        <p:spPr/>
        <p:txBody>
          <a:bodyPr/>
          <a:lstStyle/>
          <a:p>
            <a:pPr eaLnBrk="1" hangingPunct="1"/>
            <a:r>
              <a:rPr lang="nl-NL" altLang="nl-NL" sz="2000" smtClean="0"/>
              <a:t>Concretiseren belang kind </a:t>
            </a:r>
            <a:br>
              <a:rPr lang="nl-NL" altLang="nl-NL" sz="2000" smtClean="0"/>
            </a:br>
            <a:r>
              <a:rPr lang="nl-NL" altLang="nl-NL" sz="2000" smtClean="0"/>
              <a:t>afweging  voor het </a:t>
            </a:r>
            <a:br>
              <a:rPr lang="nl-NL" altLang="nl-NL" sz="2000" smtClean="0"/>
            </a:br>
            <a:r>
              <a:rPr lang="nl-NL" altLang="nl-NL" sz="2000" smtClean="0"/>
              <a:t>ontwikkelingsperspectief van </a:t>
            </a:r>
            <a:br>
              <a:rPr lang="nl-NL" altLang="nl-NL" sz="2000" smtClean="0"/>
            </a:br>
            <a:r>
              <a:rPr lang="nl-NL" altLang="nl-NL" sz="2000" smtClean="0"/>
              <a:t>dít kind:</a:t>
            </a:r>
            <a:br>
              <a:rPr lang="nl-NL" altLang="nl-NL" sz="2000" smtClean="0"/>
            </a:br>
            <a:endParaRPr lang="nl-NL" altLang="nl-NL" sz="2000" smtClean="0"/>
          </a:p>
        </p:txBody>
      </p:sp>
      <p:sp>
        <p:nvSpPr>
          <p:cNvPr id="17412" name="Rectangle 3"/>
          <p:cNvSpPr>
            <a:spLocks noGrp="1" noChangeArrowheads="1"/>
          </p:cNvSpPr>
          <p:nvPr>
            <p:ph type="body" idx="1"/>
          </p:nvPr>
        </p:nvSpPr>
        <p:spPr>
          <a:xfrm>
            <a:off x="352425" y="2320925"/>
            <a:ext cx="8229600" cy="3894138"/>
          </a:xfrm>
        </p:spPr>
        <p:txBody>
          <a:bodyPr/>
          <a:lstStyle/>
          <a:p>
            <a:pPr marL="0" indent="0" eaLnBrk="1" hangingPunct="1"/>
            <a:endParaRPr lang="nl-NL" altLang="nl-NL" sz="1200" smtClean="0"/>
          </a:p>
          <a:p>
            <a:pPr marL="0" indent="0" eaLnBrk="1" hangingPunct="1"/>
            <a:endParaRPr lang="nl-NL" altLang="nl-NL" smtClean="0"/>
          </a:p>
          <a:p>
            <a:pPr marL="0" indent="0" eaLnBrk="1" hangingPunct="1"/>
            <a:r>
              <a:rPr lang="nl-NL" altLang="nl-NL" smtClean="0"/>
              <a:t>belang van veiligheid </a:t>
            </a:r>
          </a:p>
          <a:p>
            <a:pPr marL="0" indent="0" eaLnBrk="1" hangingPunct="1"/>
            <a:endParaRPr lang="nl-NL" altLang="nl-NL" smtClean="0"/>
          </a:p>
          <a:p>
            <a:pPr marL="0" indent="0" eaLnBrk="1" hangingPunct="1"/>
            <a:r>
              <a:rPr lang="nl-NL" altLang="nl-NL" smtClean="0"/>
              <a:t>belang van opvoeding</a:t>
            </a:r>
          </a:p>
          <a:p>
            <a:pPr marL="0" indent="0" eaLnBrk="1" hangingPunct="1"/>
            <a:endParaRPr lang="nl-NL" altLang="nl-NL" smtClean="0"/>
          </a:p>
          <a:p>
            <a:pPr marL="0" indent="0" eaLnBrk="1" hangingPunct="1"/>
            <a:r>
              <a:rPr lang="nl-NL" altLang="nl-NL" smtClean="0"/>
              <a:t>belang van continuïteit  </a:t>
            </a:r>
          </a:p>
          <a:p>
            <a:pPr marL="0" indent="0" eaLnBrk="1" hangingPunct="1"/>
            <a:endParaRPr lang="nl-NL" altLang="nl-NL" smtClean="0"/>
          </a:p>
          <a:p>
            <a:pPr marL="0" indent="0" eaLnBrk="1" hangingPunct="1"/>
            <a:r>
              <a:rPr lang="nl-NL" altLang="nl-NL" smtClean="0"/>
              <a:t>belang van een (zeker) </a:t>
            </a:r>
          </a:p>
          <a:p>
            <a:pPr marL="0" indent="0" eaLnBrk="1" hangingPunct="1"/>
            <a:r>
              <a:rPr lang="nl-NL" altLang="nl-NL" smtClean="0"/>
              <a:t>toekomstperspectief </a:t>
            </a:r>
          </a:p>
        </p:txBody>
      </p:sp>
      <p:pic>
        <p:nvPicPr>
          <p:cNvPr id="17413" name="strapline-image" descr="kinderen strand"/>
          <p:cNvPicPr>
            <a:picLocks noChangeAspect="1" noChangeArrowheads="1"/>
          </p:cNvPicPr>
          <p:nvPr/>
        </p:nvPicPr>
        <p:blipFill>
          <a:blip r:embed="rId3"/>
          <a:srcRect/>
          <a:stretch>
            <a:fillRect/>
          </a:stretch>
        </p:blipFill>
        <p:spPr bwMode="auto">
          <a:xfrm>
            <a:off x="4967288" y="985838"/>
            <a:ext cx="4176712" cy="5338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jdelijke aanduiding voor dianummer 3"/>
          <p:cNvSpPr>
            <a:spLocks noGrp="1"/>
          </p:cNvSpPr>
          <p:nvPr>
            <p:ph type="sldNum" sz="quarter" idx="10"/>
          </p:nvPr>
        </p:nvSpPr>
        <p:spPr>
          <a:noFill/>
        </p:spPr>
        <p:txBody>
          <a:bodyPr/>
          <a:lstStyle/>
          <a:p>
            <a:fld id="{A41C5273-0AC5-4428-B35A-98F0C74834A5}" type="slidenum">
              <a:rPr lang="nl-NL" altLang="nl-NL"/>
              <a:pPr/>
              <a:t>16</a:t>
            </a:fld>
            <a:endParaRPr lang="nl-NL" altLang="nl-NL"/>
          </a:p>
        </p:txBody>
      </p:sp>
      <p:sp>
        <p:nvSpPr>
          <p:cNvPr id="18435" name="Rectangle 2"/>
          <p:cNvSpPr>
            <a:spLocks noGrp="1" noChangeArrowheads="1"/>
          </p:cNvSpPr>
          <p:nvPr>
            <p:ph type="title"/>
          </p:nvPr>
        </p:nvSpPr>
        <p:spPr>
          <a:xfrm>
            <a:off x="314325" y="1225550"/>
            <a:ext cx="8229600" cy="571500"/>
          </a:xfrm>
        </p:spPr>
        <p:txBody>
          <a:bodyPr/>
          <a:lstStyle/>
          <a:p>
            <a:pPr eaLnBrk="1" hangingPunct="1"/>
            <a:r>
              <a:rPr lang="nl-NL" altLang="nl-NL" sz="2400" smtClean="0"/>
              <a:t>Interventiewaarde raadsonderzoek</a:t>
            </a:r>
          </a:p>
        </p:txBody>
      </p:sp>
      <p:sp>
        <p:nvSpPr>
          <p:cNvPr id="18436" name="Rectangle 3"/>
          <p:cNvSpPr>
            <a:spLocks noGrp="1" noChangeArrowheads="1"/>
          </p:cNvSpPr>
          <p:nvPr>
            <p:ph type="body" idx="1"/>
          </p:nvPr>
        </p:nvSpPr>
        <p:spPr>
          <a:xfrm>
            <a:off x="622300" y="1709738"/>
            <a:ext cx="8229600" cy="4340225"/>
          </a:xfrm>
        </p:spPr>
        <p:txBody>
          <a:bodyPr/>
          <a:lstStyle/>
          <a:p>
            <a:pPr marL="0" indent="0" eaLnBrk="1" hangingPunct="1">
              <a:lnSpc>
                <a:spcPct val="90000"/>
              </a:lnSpc>
            </a:pPr>
            <a:r>
              <a:rPr lang="nl-NL" altLang="nl-NL" smtClean="0"/>
              <a:t>Hoe draag je in de manier waarop je het onderzoek doet bij aan het proces van het gezin?</a:t>
            </a:r>
          </a:p>
          <a:p>
            <a:pPr marL="0" indent="0" eaLnBrk="1" hangingPunct="1">
              <a:lnSpc>
                <a:spcPct val="90000"/>
              </a:lnSpc>
            </a:pPr>
            <a:endParaRPr lang="nl-NL" altLang="nl-NL" smtClean="0"/>
          </a:p>
          <a:p>
            <a:pPr marL="0" indent="0" eaLnBrk="1" hangingPunct="1">
              <a:lnSpc>
                <a:spcPct val="90000"/>
              </a:lnSpc>
            </a:pPr>
            <a:r>
              <a:rPr lang="nl-NL" altLang="nl-NL" smtClean="0"/>
              <a:t>	systemische benadering: meerzijdig partijdig, oog </a:t>
            </a:r>
          </a:p>
          <a:p>
            <a:pPr marL="0" indent="0" eaLnBrk="1" hangingPunct="1">
              <a:lnSpc>
                <a:spcPct val="90000"/>
              </a:lnSpc>
            </a:pPr>
            <a:r>
              <a:rPr lang="nl-NL" altLang="nl-NL" smtClean="0"/>
              <a:t>	voor perspectieven	</a:t>
            </a:r>
          </a:p>
          <a:p>
            <a:pPr marL="0" indent="0" eaLnBrk="1" hangingPunct="1">
              <a:lnSpc>
                <a:spcPct val="90000"/>
              </a:lnSpc>
            </a:pPr>
            <a:r>
              <a:rPr lang="nl-NL" altLang="nl-NL" smtClean="0"/>
              <a:t>	</a:t>
            </a:r>
          </a:p>
          <a:p>
            <a:pPr marL="0" indent="0" eaLnBrk="1" hangingPunct="1">
              <a:lnSpc>
                <a:spcPct val="90000"/>
              </a:lnSpc>
            </a:pPr>
            <a:r>
              <a:rPr lang="nl-NL" altLang="nl-NL" smtClean="0"/>
              <a:t>	oplossingsgerichte benadering : aandacht niet op 	mislukkingen en tekortkomingen maar op gewenste 	veranderingen   </a:t>
            </a:r>
          </a:p>
          <a:p>
            <a:pPr marL="0" indent="0" eaLnBrk="1" hangingPunct="1">
              <a:lnSpc>
                <a:spcPct val="90000"/>
              </a:lnSpc>
            </a:pPr>
            <a:endParaRPr lang="nl-NL" altLang="nl-NL" smtClean="0"/>
          </a:p>
          <a:p>
            <a:pPr marL="0" indent="0" eaLnBrk="1" hangingPunct="1">
              <a:lnSpc>
                <a:spcPct val="90000"/>
              </a:lnSpc>
            </a:pPr>
            <a:endParaRPr lang="nl-NL" altLang="nl-NL" smtClean="0"/>
          </a:p>
          <a:p>
            <a:pPr marL="0" indent="0" eaLnBrk="1" hangingPunct="1">
              <a:lnSpc>
                <a:spcPct val="90000"/>
              </a:lnSpc>
            </a:pPr>
            <a:endParaRPr lang="nl-NL" altLang="nl-NL" smtClean="0"/>
          </a:p>
          <a:p>
            <a:pPr marL="0" indent="0" eaLnBrk="1" hangingPunct="1">
              <a:lnSpc>
                <a:spcPct val="90000"/>
              </a:lnSpc>
            </a:pPr>
            <a:r>
              <a:rPr lang="nl-NL" altLang="nl-NL" smtClean="0"/>
              <a:t>    </a:t>
            </a:r>
            <a:r>
              <a:rPr lang="nl-NL" altLang="nl-NL" i="1" smtClean="0"/>
              <a:t>“gesprek als platform voor verandering”</a:t>
            </a:r>
            <a:r>
              <a:rPr lang="nl-NL" altLang="nl-NL" smtClean="0"/>
              <a:t>  </a:t>
            </a:r>
          </a:p>
          <a:p>
            <a:pPr marL="0" indent="0" eaLnBrk="1" hangingPunct="1">
              <a:lnSpc>
                <a:spcPct val="90000"/>
              </a:lnSpc>
            </a:pPr>
            <a:r>
              <a:rPr lang="nl-NL" altLang="nl-NL" smtClean="0"/>
              <a:t>  </a:t>
            </a:r>
          </a:p>
          <a:p>
            <a:pPr marL="0" indent="0" eaLnBrk="1" hangingPunct="1">
              <a:lnSpc>
                <a:spcPct val="90000"/>
              </a:lnSpc>
            </a:pPr>
            <a:r>
              <a:rPr lang="nl-NL" altLang="nl-NL" smtClean="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jdelijke aanduiding voor dianummer 3"/>
          <p:cNvSpPr>
            <a:spLocks noGrp="1"/>
          </p:cNvSpPr>
          <p:nvPr>
            <p:ph type="sldNum" sz="quarter" idx="10"/>
          </p:nvPr>
        </p:nvSpPr>
        <p:spPr>
          <a:noFill/>
        </p:spPr>
        <p:txBody>
          <a:bodyPr/>
          <a:lstStyle/>
          <a:p>
            <a:fld id="{7BDB8E61-498A-4B84-A807-41342FA8381F}" type="slidenum">
              <a:rPr lang="nl-NL" altLang="nl-NL"/>
              <a:pPr/>
              <a:t>17</a:t>
            </a:fld>
            <a:endParaRPr lang="nl-NL" altLang="nl-NL"/>
          </a:p>
        </p:txBody>
      </p:sp>
      <p:sp>
        <p:nvSpPr>
          <p:cNvPr id="19459" name="Rectangle 2"/>
          <p:cNvSpPr>
            <a:spLocks noGrp="1" noChangeArrowheads="1"/>
          </p:cNvSpPr>
          <p:nvPr>
            <p:ph type="title"/>
          </p:nvPr>
        </p:nvSpPr>
        <p:spPr/>
        <p:txBody>
          <a:bodyPr/>
          <a:lstStyle/>
          <a:p>
            <a:pPr eaLnBrk="1" hangingPunct="1"/>
            <a:r>
              <a:rPr lang="nl-NL" altLang="nl-NL" sz="2400" smtClean="0"/>
              <a:t>Kind centraal: gewenste perspectief kind</a:t>
            </a:r>
          </a:p>
        </p:txBody>
      </p:sp>
      <p:sp>
        <p:nvSpPr>
          <p:cNvPr id="19460" name="Rectangle 3"/>
          <p:cNvSpPr>
            <a:spLocks noGrp="1" noChangeArrowheads="1"/>
          </p:cNvSpPr>
          <p:nvPr>
            <p:ph type="body" idx="1"/>
          </p:nvPr>
        </p:nvSpPr>
        <p:spPr>
          <a:xfrm>
            <a:off x="407988" y="1865313"/>
            <a:ext cx="8736012" cy="4111625"/>
          </a:xfrm>
        </p:spPr>
        <p:txBody>
          <a:bodyPr/>
          <a:lstStyle/>
          <a:p>
            <a:pPr marL="152400" indent="-152400" eaLnBrk="1" hangingPunct="1">
              <a:lnSpc>
                <a:spcPct val="80000"/>
              </a:lnSpc>
            </a:pPr>
            <a:r>
              <a:rPr lang="nl-NL" altLang="nl-NL" sz="1400" smtClean="0"/>
              <a:t>1.  </a:t>
            </a:r>
            <a:r>
              <a:rPr lang="nl-NL" altLang="nl-NL" sz="1400" i="1" smtClean="0"/>
              <a:t>Wat is de grootste zorg over dit kind in deze scheidingscontext </a:t>
            </a:r>
            <a:r>
              <a:rPr lang="nl-NL" altLang="nl-NL" sz="1400" smtClean="0"/>
              <a:t> </a:t>
            </a:r>
          </a:p>
          <a:p>
            <a:pPr marL="152400" indent="-152400" eaLnBrk="1" hangingPunct="1">
              <a:lnSpc>
                <a:spcPct val="80000"/>
              </a:lnSpc>
            </a:pPr>
            <a:r>
              <a:rPr lang="nl-NL" altLang="nl-NL" sz="1400" smtClean="0"/>
              <a:t>     Ron (5) verliest de band met zijn vader en gaat voor zijn moeder zorgen die zo gestrest  </a:t>
            </a:r>
          </a:p>
          <a:p>
            <a:pPr marL="152400" indent="-152400" eaLnBrk="1" hangingPunct="1">
              <a:lnSpc>
                <a:spcPct val="80000"/>
              </a:lnSpc>
            </a:pPr>
            <a:r>
              <a:rPr lang="nl-NL" altLang="nl-NL" sz="1400" smtClean="0"/>
              <a:t>     raakt van de conflicten met vader. </a:t>
            </a:r>
            <a:br>
              <a:rPr lang="nl-NL" altLang="nl-NL" sz="1400" smtClean="0"/>
            </a:br>
            <a:endParaRPr lang="nl-NL" altLang="nl-NL" sz="1400" smtClean="0"/>
          </a:p>
          <a:p>
            <a:pPr marL="152400" indent="-152400" eaLnBrk="1" hangingPunct="1">
              <a:lnSpc>
                <a:spcPct val="80000"/>
              </a:lnSpc>
            </a:pPr>
            <a:r>
              <a:rPr lang="nl-NL" altLang="nl-NL" sz="1400" smtClean="0"/>
              <a:t>2.  </a:t>
            </a:r>
            <a:r>
              <a:rPr lang="nl-NL" altLang="nl-NL" sz="1400" i="1" smtClean="0"/>
              <a:t>Wat lijkt de gewenste situatie voor Ron?</a:t>
            </a:r>
            <a:endParaRPr lang="nl-NL" altLang="nl-NL" sz="1400" smtClean="0"/>
          </a:p>
          <a:p>
            <a:pPr marL="152400" indent="-152400" eaLnBrk="1" hangingPunct="1">
              <a:lnSpc>
                <a:spcPct val="80000"/>
              </a:lnSpc>
            </a:pPr>
            <a:r>
              <a:rPr lang="nl-NL" altLang="nl-NL" sz="1400" smtClean="0"/>
              <a:t>     Hoe heeft Ron contact met vader zonder last te hebben van de onderlinge ruzies en van de</a:t>
            </a:r>
          </a:p>
          <a:p>
            <a:pPr marL="152400" indent="-152400" eaLnBrk="1" hangingPunct="1">
              <a:lnSpc>
                <a:spcPct val="80000"/>
              </a:lnSpc>
            </a:pPr>
            <a:r>
              <a:rPr lang="nl-NL" altLang="nl-NL" sz="1400" smtClean="0"/>
              <a:t>     stress die dit moeder geeft? </a:t>
            </a:r>
            <a:br>
              <a:rPr lang="nl-NL" altLang="nl-NL" sz="1400" smtClean="0"/>
            </a:br>
            <a:endParaRPr lang="nl-NL" altLang="nl-NL" sz="1400" smtClean="0"/>
          </a:p>
          <a:p>
            <a:pPr marL="152400" indent="-152400" eaLnBrk="1" hangingPunct="1">
              <a:lnSpc>
                <a:spcPct val="80000"/>
              </a:lnSpc>
              <a:buFontTx/>
              <a:buAutoNum type="arabicPeriod" startAt="3"/>
            </a:pPr>
            <a:r>
              <a:rPr lang="nl-NL" altLang="nl-NL" sz="1400" i="1" smtClean="0"/>
              <a:t>  Wat weten we over de mogelijkheden en belemmeringen van ouders: </a:t>
            </a:r>
          </a:p>
          <a:p>
            <a:pPr marL="152400" indent="-152400" eaLnBrk="1" hangingPunct="1">
              <a:lnSpc>
                <a:spcPct val="80000"/>
              </a:lnSpc>
            </a:pPr>
            <a:r>
              <a:rPr lang="nl-NL" altLang="nl-NL" sz="1400" i="1" smtClean="0"/>
              <a:t>     waar ligt volgens hen ‘angel en oplossing?’</a:t>
            </a:r>
            <a:endParaRPr lang="nl-NL" altLang="nl-NL" sz="1400" smtClean="0"/>
          </a:p>
          <a:p>
            <a:pPr marL="152400" indent="-152400" eaLnBrk="1" hangingPunct="1">
              <a:lnSpc>
                <a:spcPct val="80000"/>
              </a:lnSpc>
            </a:pPr>
            <a:r>
              <a:rPr lang="nl-NL" altLang="nl-NL" sz="1400" smtClean="0"/>
              <a:t>    Moeder heeft er het meeste last van dat vader haar diskwalificeert als opvoeder, daar wordt</a:t>
            </a:r>
          </a:p>
          <a:p>
            <a:pPr marL="152400" indent="-152400" eaLnBrk="1" hangingPunct="1">
              <a:lnSpc>
                <a:spcPct val="80000"/>
              </a:lnSpc>
            </a:pPr>
            <a:r>
              <a:rPr lang="nl-NL" altLang="nl-NL" sz="1400" smtClean="0"/>
              <a:t>    ze onzeker van en wil hem daarom geen rol geven. Vader trekt extra aan Ron omdat hij een </a:t>
            </a:r>
          </a:p>
          <a:p>
            <a:pPr marL="152400" indent="-152400" eaLnBrk="1" hangingPunct="1">
              <a:lnSpc>
                <a:spcPct val="80000"/>
              </a:lnSpc>
            </a:pPr>
            <a:r>
              <a:rPr lang="nl-NL" altLang="nl-NL" sz="1400" smtClean="0"/>
              <a:t>    vinger aan de pols wil houden uit zorg over de situatie bij moeder.</a:t>
            </a:r>
            <a:br>
              <a:rPr lang="nl-NL" altLang="nl-NL" sz="1400" smtClean="0"/>
            </a:br>
            <a:endParaRPr lang="nl-NL" altLang="nl-NL" sz="800" b="1" i="1" smtClean="0"/>
          </a:p>
          <a:p>
            <a:pPr marL="152400" indent="-152400" eaLnBrk="1" hangingPunct="1">
              <a:lnSpc>
                <a:spcPct val="80000"/>
              </a:lnSpc>
              <a:buFontTx/>
              <a:buAutoNum type="arabicPlain" startAt="4"/>
            </a:pPr>
            <a:r>
              <a:rPr lang="nl-NL" altLang="nl-NL" sz="1400" i="1" smtClean="0"/>
              <a:t>  Wanneer lukt het wel?</a:t>
            </a:r>
          </a:p>
          <a:p>
            <a:pPr marL="152400" indent="-152400" eaLnBrk="1" hangingPunct="1">
              <a:lnSpc>
                <a:spcPct val="80000"/>
              </a:lnSpc>
              <a:buFontTx/>
              <a:buAutoNum type="arabicPlain" startAt="4"/>
            </a:pPr>
            <a:endParaRPr lang="nl-NL" altLang="nl-NL" sz="1400" i="1" smtClean="0"/>
          </a:p>
          <a:p>
            <a:pPr marL="152400" indent="-152400" eaLnBrk="1" hangingPunct="1">
              <a:lnSpc>
                <a:spcPct val="80000"/>
              </a:lnSpc>
              <a:buFontTx/>
              <a:buAutoNum type="arabicPlain" startAt="4"/>
            </a:pPr>
            <a:r>
              <a:rPr lang="nl-NL" altLang="nl-NL" sz="1600" i="1" smtClean="0"/>
              <a:t>Gewenste perspectief:</a:t>
            </a:r>
            <a:endParaRPr lang="nl-NL" altLang="nl-NL" sz="1600" smtClean="0"/>
          </a:p>
          <a:p>
            <a:pPr marL="152400" indent="-152400" eaLnBrk="1" hangingPunct="1">
              <a:lnSpc>
                <a:spcPct val="80000"/>
              </a:lnSpc>
            </a:pPr>
            <a:r>
              <a:rPr lang="nl-NL" altLang="nl-NL" sz="1600" smtClean="0"/>
              <a:t>Hoe zorgen de ouders dat Ron geen last meer heeft van de ruzies tussen de </a:t>
            </a:r>
          </a:p>
          <a:p>
            <a:pPr marL="152400" indent="-152400" eaLnBrk="1" hangingPunct="1">
              <a:lnSpc>
                <a:spcPct val="80000"/>
              </a:lnSpc>
            </a:pPr>
            <a:r>
              <a:rPr lang="nl-NL" altLang="nl-NL" sz="1600" smtClean="0"/>
              <a:t>ouders, contact met vader heeft én voldoende rust en stabiliteit heeft bij moeder? </a:t>
            </a:r>
          </a:p>
          <a:p>
            <a:pPr marL="152400" indent="-152400" eaLnBrk="1" hangingPunct="1">
              <a:lnSpc>
                <a:spcPct val="80000"/>
              </a:lnSpc>
            </a:pPr>
            <a:endParaRPr lang="nl-NL" altLang="nl-NL" sz="16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jdelijke aanduiding voor dianummer 1"/>
          <p:cNvSpPr>
            <a:spLocks noGrp="1"/>
          </p:cNvSpPr>
          <p:nvPr>
            <p:ph type="sldNum" sz="quarter" idx="10"/>
          </p:nvPr>
        </p:nvSpPr>
        <p:spPr>
          <a:noFill/>
        </p:spPr>
        <p:txBody>
          <a:bodyPr/>
          <a:lstStyle/>
          <a:p>
            <a:fld id="{72B70E60-8D58-4DE9-B24D-35C15EB8E46A}" type="slidenum">
              <a:rPr lang="nl-NL" altLang="nl-NL"/>
              <a:pPr/>
              <a:t>18</a:t>
            </a:fld>
            <a:endParaRPr lang="nl-NL" altLang="nl-NL"/>
          </a:p>
        </p:txBody>
      </p:sp>
      <p:sp>
        <p:nvSpPr>
          <p:cNvPr id="20483" name="Tijdelijke aanduiding voor dianummer 3"/>
          <p:cNvSpPr txBox="1">
            <a:spLocks noGrp="1"/>
          </p:cNvSpPr>
          <p:nvPr/>
        </p:nvSpPr>
        <p:spPr bwMode="auto">
          <a:xfrm>
            <a:off x="373063" y="6376988"/>
            <a:ext cx="712787" cy="360362"/>
          </a:xfrm>
          <a:prstGeom prst="rect">
            <a:avLst/>
          </a:prstGeom>
          <a:noFill/>
          <a:ln w="9525">
            <a:noFill/>
            <a:miter lim="800000"/>
            <a:headEnd/>
            <a:tailEnd/>
          </a:ln>
        </p:spPr>
        <p:txBody>
          <a:bodyPr lIns="90000" tIns="46800" rIns="90000" bIns="46800"/>
          <a:lstStyle/>
          <a:p>
            <a:fld id="{D79FBA1A-8DE2-43E5-926A-7C0550D2D9BD}" type="slidenum">
              <a:rPr lang="nl-NL" altLang="nl-NL" sz="1000">
                <a:solidFill>
                  <a:srgbClr val="FFFFFF"/>
                </a:solidFill>
                <a:cs typeface="Arial" charset="0"/>
              </a:rPr>
              <a:pPr/>
              <a:t>18</a:t>
            </a:fld>
            <a:endParaRPr lang="nl-NL" altLang="nl-NL" sz="1000">
              <a:solidFill>
                <a:srgbClr val="FFFFFF"/>
              </a:solidFill>
              <a:cs typeface="Arial" charset="0"/>
            </a:endParaRPr>
          </a:p>
        </p:txBody>
      </p:sp>
      <p:sp>
        <p:nvSpPr>
          <p:cNvPr id="20484" name="Rectangle 2"/>
          <p:cNvSpPr>
            <a:spLocks noGrp="1" noChangeArrowheads="1"/>
          </p:cNvSpPr>
          <p:nvPr>
            <p:ph type="title" idx="4294967295"/>
          </p:nvPr>
        </p:nvSpPr>
        <p:spPr>
          <a:xfrm>
            <a:off x="506413" y="312738"/>
            <a:ext cx="5468937" cy="352425"/>
          </a:xfrm>
        </p:spPr>
        <p:txBody>
          <a:bodyPr/>
          <a:lstStyle/>
          <a:p>
            <a:pPr eaLnBrk="1" hangingPunct="1"/>
            <a:r>
              <a:rPr lang="nl-NL" altLang="nl-NL" sz="2400" smtClean="0"/>
              <a:t>Driehoek </a:t>
            </a:r>
            <a:r>
              <a:rPr lang="nl-NL" altLang="nl-NL" sz="1300" smtClean="0"/>
              <a:t>	</a:t>
            </a:r>
            <a:br>
              <a:rPr lang="nl-NL" altLang="nl-NL" sz="1300" smtClean="0"/>
            </a:br>
            <a:r>
              <a:rPr lang="nl-NL" altLang="nl-NL" sz="1300" smtClean="0"/>
              <a:t/>
            </a:r>
            <a:br>
              <a:rPr lang="nl-NL" altLang="nl-NL" sz="1300" smtClean="0"/>
            </a:br>
            <a:r>
              <a:rPr lang="nl-NL" altLang="nl-NL" sz="1300" smtClean="0"/>
              <a:t>	</a:t>
            </a:r>
            <a:r>
              <a:rPr lang="nl-NL" altLang="nl-NL" sz="2200" smtClean="0"/>
              <a:t>	</a:t>
            </a:r>
          </a:p>
        </p:txBody>
      </p:sp>
      <p:sp>
        <p:nvSpPr>
          <p:cNvPr id="20485" name="Rectangle 3"/>
          <p:cNvSpPr>
            <a:spLocks noGrp="1" noChangeArrowheads="1"/>
          </p:cNvSpPr>
          <p:nvPr>
            <p:ph type="body" idx="4294967295"/>
          </p:nvPr>
        </p:nvSpPr>
        <p:spPr>
          <a:xfrm>
            <a:off x="153988" y="849313"/>
            <a:ext cx="8229600" cy="5621337"/>
          </a:xfrm>
        </p:spPr>
        <p:txBody>
          <a:bodyPr/>
          <a:lstStyle/>
          <a:p>
            <a:pPr marL="960438" lvl="4" indent="-381000" eaLnBrk="1" hangingPunct="1">
              <a:buFont typeface="Verdana" pitchFamily="34" charset="0"/>
              <a:buNone/>
              <a:tabLst/>
            </a:pPr>
            <a:r>
              <a:rPr lang="nl-NL" altLang="nl-NL" sz="1300" smtClean="0">
                <a:ea typeface="ＭＳ Ｐゴシック" pitchFamily="34" charset="-128"/>
              </a:rPr>
              <a:t>	    			</a:t>
            </a:r>
            <a:r>
              <a:rPr lang="nl-NL" altLang="nl-NL" sz="900" smtClean="0">
                <a:ea typeface="ＭＳ Ｐゴシック" pitchFamily="34" charset="-128"/>
              </a:rPr>
              <a:t>	</a:t>
            </a:r>
          </a:p>
          <a:p>
            <a:pPr marL="960438" lvl="4" indent="-381000" eaLnBrk="1" hangingPunct="1">
              <a:buFont typeface="Verdana" pitchFamily="34" charset="0"/>
              <a:buNone/>
              <a:tabLst/>
            </a:pPr>
            <a:r>
              <a:rPr lang="nl-NL" altLang="nl-NL" sz="900" smtClean="0">
                <a:ea typeface="ＭＳ Ｐゴシック" pitchFamily="34" charset="-128"/>
              </a:rPr>
              <a:t>Risicofactoren:</a:t>
            </a:r>
            <a:r>
              <a:rPr lang="nl-NL" altLang="nl-NL" sz="1900" smtClean="0">
                <a:ea typeface="ＭＳ Ｐゴシック" pitchFamily="34" charset="-128"/>
              </a:rPr>
              <a:t>				</a:t>
            </a:r>
            <a:r>
              <a:rPr lang="nl-NL" altLang="nl-NL" smtClean="0">
                <a:ea typeface="ＭＳ Ｐゴシック" pitchFamily="34" charset="-128"/>
              </a:rPr>
              <a:t>kind</a:t>
            </a:r>
            <a:r>
              <a:rPr lang="nl-NL" altLang="nl-NL" sz="1900" smtClean="0">
                <a:ea typeface="ＭＳ Ｐゴシック" pitchFamily="34" charset="-128"/>
              </a:rPr>
              <a:t> </a:t>
            </a:r>
            <a:r>
              <a:rPr lang="nl-NL" altLang="nl-NL" sz="1200" smtClean="0">
                <a:ea typeface="ＭＳ Ｐゴシック" pitchFamily="34" charset="-128"/>
              </a:rPr>
              <a:t>draagkracht/ invloed </a:t>
            </a:r>
          </a:p>
          <a:p>
            <a:pPr marL="960438" lvl="4" indent="-381000" eaLnBrk="1" hangingPunct="1">
              <a:tabLst/>
            </a:pPr>
            <a:r>
              <a:rPr lang="nl-NL" altLang="nl-NL" sz="900" smtClean="0">
                <a:ea typeface="ＭＳ Ｐゴシック" pitchFamily="34" charset="-128"/>
              </a:rPr>
              <a:t>Chronische ouderlijke conflicten</a:t>
            </a:r>
            <a:r>
              <a:rPr lang="nl-NL" altLang="nl-NL" sz="1200" smtClean="0">
                <a:ea typeface="ＭＳ Ｐゴシック" pitchFamily="34" charset="-128"/>
              </a:rPr>
              <a:t>		veranderingen/wensen/relatie ouders</a:t>
            </a:r>
            <a:endParaRPr lang="nl-NL" altLang="nl-NL" sz="900" smtClean="0">
              <a:ea typeface="ＭＳ Ｐゴシック" pitchFamily="34" charset="-128"/>
            </a:endParaRPr>
          </a:p>
          <a:p>
            <a:pPr marL="960438" lvl="4" indent="-381000" eaLnBrk="1" hangingPunct="1">
              <a:tabLst/>
            </a:pPr>
            <a:r>
              <a:rPr lang="nl-NL" altLang="nl-NL" sz="900" smtClean="0">
                <a:ea typeface="ＭＳ Ｐゴシック" pitchFamily="34" charset="-128"/>
              </a:rPr>
              <a:t>Problemen inwonende ouder</a:t>
            </a:r>
          </a:p>
          <a:p>
            <a:pPr marL="960438" lvl="4" indent="-381000" eaLnBrk="1" hangingPunct="1">
              <a:tabLst/>
            </a:pPr>
            <a:r>
              <a:rPr lang="nl-NL" altLang="nl-NL" sz="900" smtClean="0">
                <a:ea typeface="ＭＳ Ｐゴシック" pitchFamily="34" charset="-128"/>
              </a:rPr>
              <a:t>Aantal veranderingen</a:t>
            </a:r>
          </a:p>
          <a:p>
            <a:pPr marL="960438" lvl="4" indent="-381000" eaLnBrk="1" hangingPunct="1">
              <a:tabLst/>
            </a:pPr>
            <a:r>
              <a:rPr lang="nl-NL" altLang="nl-NL" sz="900" smtClean="0">
                <a:ea typeface="ＭＳ Ｐゴシック" pitchFamily="34" charset="-128"/>
              </a:rPr>
              <a:t>Financiële achteruitgang</a:t>
            </a:r>
          </a:p>
          <a:p>
            <a:pPr marL="960438" lvl="4" indent="-381000" eaLnBrk="1" hangingPunct="1">
              <a:tabLst/>
            </a:pPr>
            <a:r>
              <a:rPr lang="nl-NL" altLang="nl-NL" sz="900" smtClean="0">
                <a:ea typeface="ＭＳ Ｐゴシック" pitchFamily="34" charset="-128"/>
              </a:rPr>
              <a:t>Slechte band uitwonende ouder	</a:t>
            </a:r>
            <a:r>
              <a:rPr lang="nl-NL" altLang="nl-NL" sz="1200" smtClean="0">
                <a:ea typeface="ＭＳ Ｐゴシック" pitchFamily="34" charset="-128"/>
              </a:rPr>
              <a:t>					  </a:t>
            </a:r>
          </a:p>
          <a:p>
            <a:pPr marL="960438" lvl="4" indent="-381000" eaLnBrk="1" hangingPunct="1">
              <a:buFont typeface="Verdana" pitchFamily="34" charset="0"/>
              <a:buNone/>
              <a:tabLst/>
            </a:pPr>
            <a:r>
              <a:rPr lang="nl-NL" altLang="nl-NL" sz="1200" smtClean="0">
                <a:ea typeface="ＭＳ Ｐゴシック" pitchFamily="34" charset="-128"/>
              </a:rPr>
              <a:t>Belangenafweging:</a:t>
            </a:r>
          </a:p>
          <a:p>
            <a:pPr marL="960438" lvl="4" indent="-381000" eaLnBrk="1" hangingPunct="1">
              <a:buFont typeface="Verdana" pitchFamily="34" charset="0"/>
              <a:buNone/>
              <a:tabLst/>
            </a:pPr>
            <a:r>
              <a:rPr lang="nl-NL" altLang="nl-NL" sz="1200" smtClean="0">
                <a:ea typeface="ＭＳ Ｐゴシック" pitchFamily="34" charset="-128"/>
              </a:rPr>
              <a:t>Belang van veiligheid</a:t>
            </a:r>
          </a:p>
          <a:p>
            <a:pPr marL="960438" lvl="4" indent="-381000" eaLnBrk="1" hangingPunct="1">
              <a:buFont typeface="Verdana" pitchFamily="34" charset="0"/>
              <a:buNone/>
              <a:tabLst/>
            </a:pPr>
            <a:r>
              <a:rPr lang="nl-NL" altLang="nl-NL" sz="1200" smtClean="0">
                <a:ea typeface="ＭＳ Ｐゴシック" pitchFamily="34" charset="-128"/>
              </a:rPr>
              <a:t>Belang van opvoeding</a:t>
            </a:r>
          </a:p>
          <a:p>
            <a:pPr marL="960438" lvl="4" indent="-381000" eaLnBrk="1" hangingPunct="1">
              <a:buFont typeface="Verdana" pitchFamily="34" charset="0"/>
              <a:buNone/>
              <a:tabLst/>
            </a:pPr>
            <a:r>
              <a:rPr lang="nl-NL" altLang="nl-NL" sz="1200" smtClean="0">
                <a:ea typeface="ＭＳ Ｐゴシック" pitchFamily="34" charset="-128"/>
              </a:rPr>
              <a:t>Belang van continuïteit</a:t>
            </a:r>
          </a:p>
          <a:p>
            <a:pPr marL="960438" lvl="4" indent="-381000" eaLnBrk="1" hangingPunct="1">
              <a:buFont typeface="Verdana" pitchFamily="34" charset="0"/>
              <a:buNone/>
              <a:tabLst/>
            </a:pPr>
            <a:r>
              <a:rPr lang="nl-NL" altLang="nl-NL" sz="1200" smtClean="0">
                <a:ea typeface="ＭＳ Ｐゴシック" pitchFamily="34" charset="-128"/>
              </a:rPr>
              <a:t>Belang van een (zeker) </a:t>
            </a:r>
          </a:p>
          <a:p>
            <a:pPr marL="960438" lvl="4" indent="-381000" eaLnBrk="1" hangingPunct="1">
              <a:buFont typeface="Verdana" pitchFamily="34" charset="0"/>
              <a:buNone/>
              <a:tabLst/>
            </a:pPr>
            <a:r>
              <a:rPr lang="nl-NL" altLang="nl-NL" sz="1200" smtClean="0">
                <a:ea typeface="ＭＳ Ｐゴシック" pitchFamily="34" charset="-128"/>
              </a:rPr>
              <a:t>toekomstperspectief</a:t>
            </a:r>
          </a:p>
        </p:txBody>
      </p:sp>
      <p:grpSp>
        <p:nvGrpSpPr>
          <p:cNvPr id="20486" name="Group 4"/>
          <p:cNvGrpSpPr>
            <a:grpSpLocks noChangeAspect="1"/>
          </p:cNvGrpSpPr>
          <p:nvPr/>
        </p:nvGrpSpPr>
        <p:grpSpPr bwMode="auto">
          <a:xfrm>
            <a:off x="2327275" y="1755775"/>
            <a:ext cx="4210050" cy="3606800"/>
            <a:chOff x="2713" y="4844"/>
            <a:chExt cx="3837" cy="3203"/>
          </a:xfrm>
        </p:grpSpPr>
        <p:sp>
          <p:nvSpPr>
            <p:cNvPr id="20490" name="AutoShape 5"/>
            <p:cNvSpPr>
              <a:spLocks noChangeAspect="1" noChangeArrowheads="1"/>
            </p:cNvSpPr>
            <p:nvPr/>
          </p:nvSpPr>
          <p:spPr bwMode="auto">
            <a:xfrm>
              <a:off x="2713" y="4844"/>
              <a:ext cx="3837" cy="3203"/>
            </a:xfrm>
            <a:prstGeom prst="rect">
              <a:avLst/>
            </a:prstGeom>
            <a:noFill/>
            <a:ln w="9525">
              <a:noFill/>
              <a:miter lim="800000"/>
              <a:headEnd/>
              <a:tailEnd/>
            </a:ln>
          </p:spPr>
          <p:txBody>
            <a:bodyPr/>
            <a:lstStyle/>
            <a:p>
              <a:endParaRPr lang="nl-NL" altLang="nl-NL" sz="1800">
                <a:cs typeface="Arial" charset="0"/>
              </a:endParaRPr>
            </a:p>
          </p:txBody>
        </p:sp>
        <p:sp>
          <p:nvSpPr>
            <p:cNvPr id="20491" name="Line 6"/>
            <p:cNvSpPr>
              <a:spLocks noChangeShapeType="1"/>
            </p:cNvSpPr>
            <p:nvPr/>
          </p:nvSpPr>
          <p:spPr bwMode="auto">
            <a:xfrm>
              <a:off x="4505" y="4858"/>
              <a:ext cx="2032" cy="3174"/>
            </a:xfrm>
            <a:prstGeom prst="line">
              <a:avLst/>
            </a:prstGeom>
            <a:noFill/>
            <a:ln w="25400">
              <a:solidFill>
                <a:srgbClr val="3366FF"/>
              </a:solidFill>
              <a:round/>
              <a:headEnd/>
              <a:tailEnd/>
            </a:ln>
          </p:spPr>
          <p:txBody>
            <a:bodyPr/>
            <a:lstStyle/>
            <a:p>
              <a:endParaRPr lang="nl-NL"/>
            </a:p>
          </p:txBody>
        </p:sp>
        <p:sp>
          <p:nvSpPr>
            <p:cNvPr id="20492" name="Line 7"/>
            <p:cNvSpPr>
              <a:spLocks noChangeShapeType="1"/>
            </p:cNvSpPr>
            <p:nvPr/>
          </p:nvSpPr>
          <p:spPr bwMode="auto">
            <a:xfrm>
              <a:off x="2727" y="8032"/>
              <a:ext cx="3809" cy="1"/>
            </a:xfrm>
            <a:prstGeom prst="line">
              <a:avLst/>
            </a:prstGeom>
            <a:noFill/>
            <a:ln w="25400">
              <a:solidFill>
                <a:srgbClr val="3366FF"/>
              </a:solidFill>
              <a:round/>
              <a:headEnd/>
              <a:tailEnd/>
            </a:ln>
          </p:spPr>
          <p:txBody>
            <a:bodyPr/>
            <a:lstStyle/>
            <a:p>
              <a:endParaRPr lang="nl-NL"/>
            </a:p>
          </p:txBody>
        </p:sp>
        <p:sp>
          <p:nvSpPr>
            <p:cNvPr id="20493" name="Line 8"/>
            <p:cNvSpPr>
              <a:spLocks noChangeShapeType="1"/>
            </p:cNvSpPr>
            <p:nvPr/>
          </p:nvSpPr>
          <p:spPr bwMode="auto">
            <a:xfrm flipH="1">
              <a:off x="2727" y="4858"/>
              <a:ext cx="1777" cy="3174"/>
            </a:xfrm>
            <a:prstGeom prst="line">
              <a:avLst/>
            </a:prstGeom>
            <a:noFill/>
            <a:ln w="25400">
              <a:solidFill>
                <a:srgbClr val="3366FF"/>
              </a:solidFill>
              <a:round/>
              <a:headEnd/>
              <a:tailEnd/>
            </a:ln>
          </p:spPr>
          <p:txBody>
            <a:bodyPr/>
            <a:lstStyle/>
            <a:p>
              <a:endParaRPr lang="nl-NL"/>
            </a:p>
          </p:txBody>
        </p:sp>
      </p:grpSp>
      <p:sp>
        <p:nvSpPr>
          <p:cNvPr id="20487" name="Rectangle 9"/>
          <p:cNvSpPr>
            <a:spLocks noChangeArrowheads="1"/>
          </p:cNvSpPr>
          <p:nvPr/>
        </p:nvSpPr>
        <p:spPr bwMode="auto">
          <a:xfrm>
            <a:off x="422275" y="5227638"/>
            <a:ext cx="9474200" cy="2800350"/>
          </a:xfrm>
          <a:prstGeom prst="rect">
            <a:avLst/>
          </a:prstGeom>
          <a:noFill/>
          <a:ln w="9525">
            <a:noFill/>
            <a:miter lim="800000"/>
            <a:headEnd/>
            <a:tailEnd/>
          </a:ln>
        </p:spPr>
        <p:txBody>
          <a:bodyPr>
            <a:spAutoFit/>
          </a:bodyPr>
          <a:lstStyle/>
          <a:p>
            <a:r>
              <a:rPr lang="nl-NL" altLang="nl-NL" sz="1800">
                <a:cs typeface="Arial" charset="0"/>
              </a:rPr>
              <a:t>	</a:t>
            </a:r>
            <a:r>
              <a:rPr lang="nl-NL" altLang="nl-NL" sz="1800" b="1">
                <a:cs typeface="Arial" charset="0"/>
              </a:rPr>
              <a:t>ouder </a:t>
            </a:r>
            <a:r>
              <a:rPr lang="nl-NL" altLang="nl-NL" sz="1800">
                <a:cs typeface="Arial" charset="0"/>
              </a:rPr>
              <a:t>      	</a:t>
            </a:r>
            <a:r>
              <a:rPr lang="nl-NL" altLang="nl-NL" sz="1200">
                <a:cs typeface="Arial" charset="0"/>
              </a:rPr>
              <a:t>samenwerking (conflicten)		</a:t>
            </a:r>
            <a:r>
              <a:rPr lang="nl-NL" altLang="nl-NL" sz="1800" b="1">
                <a:cs typeface="Arial" charset="0"/>
              </a:rPr>
              <a:t>ouder </a:t>
            </a:r>
          </a:p>
          <a:p>
            <a:r>
              <a:rPr lang="nl-NL" altLang="nl-NL" sz="900">
                <a:cs typeface="Arial" charset="0"/>
              </a:rPr>
              <a:t>		 	</a:t>
            </a:r>
            <a:r>
              <a:rPr lang="nl-NL" altLang="nl-NL" sz="1200">
                <a:cs typeface="Arial" charset="0"/>
              </a:rPr>
              <a:t>relatie kind (voor de scheiding)</a:t>
            </a:r>
          </a:p>
          <a:p>
            <a:r>
              <a:rPr lang="nl-NL" altLang="nl-NL" sz="900">
                <a:cs typeface="Arial" charset="0"/>
              </a:rPr>
              <a:t>			</a:t>
            </a:r>
            <a:r>
              <a:rPr lang="nl-NL" altLang="nl-NL" sz="1200">
                <a:cs typeface="Arial" charset="0"/>
              </a:rPr>
              <a:t>opvoeder (autoritatief stabiel) </a:t>
            </a:r>
          </a:p>
          <a:p>
            <a:r>
              <a:rPr lang="nl-NL" altLang="nl-NL" sz="900">
                <a:cs typeface="Arial" charset="0"/>
              </a:rPr>
              <a:t>			</a:t>
            </a:r>
            <a:r>
              <a:rPr lang="nl-NL" altLang="nl-NL" sz="1200">
                <a:cs typeface="Arial" charset="0"/>
              </a:rPr>
              <a:t>invloed veranderingen (partner stiefgezin netwerk) </a:t>
            </a:r>
            <a:endParaRPr lang="nl-NL" altLang="nl-NL" sz="900">
              <a:cs typeface="Arial" charset="0"/>
            </a:endParaRPr>
          </a:p>
          <a:p>
            <a:r>
              <a:rPr lang="nl-NL" altLang="nl-NL" sz="900">
                <a:cs typeface="Arial" charset="0"/>
              </a:rPr>
              <a:t>			</a:t>
            </a:r>
            <a:r>
              <a:rPr lang="nl-NL" altLang="nl-NL" sz="1200">
                <a:cs typeface="Arial" charset="0"/>
              </a:rPr>
              <a:t>perspectieven </a:t>
            </a:r>
          </a:p>
          <a:p>
            <a:endParaRPr lang="nl-NL" altLang="nl-NL" sz="1200">
              <a:cs typeface="Arial" charset="0"/>
            </a:endParaRPr>
          </a:p>
          <a:p>
            <a:r>
              <a:rPr lang="nl-NL" altLang="nl-NL" sz="1200">
                <a:cs typeface="Arial" charset="0"/>
              </a:rPr>
              <a:t>			</a:t>
            </a:r>
          </a:p>
          <a:p>
            <a:endParaRPr lang="nl-NL" altLang="nl-NL" sz="1200">
              <a:cs typeface="Arial" charset="0"/>
            </a:endParaRPr>
          </a:p>
          <a:p>
            <a:endParaRPr lang="nl-NL" altLang="nl-NL" sz="1200">
              <a:cs typeface="Arial" charset="0"/>
            </a:endParaRPr>
          </a:p>
          <a:p>
            <a:endParaRPr lang="nl-NL" altLang="nl-NL" sz="1200">
              <a:cs typeface="Arial" charset="0"/>
            </a:endParaRPr>
          </a:p>
          <a:p>
            <a:r>
              <a:rPr lang="nl-NL" altLang="nl-NL" sz="1200">
                <a:cs typeface="Arial" charset="0"/>
              </a:rPr>
              <a:t>				</a:t>
            </a:r>
            <a:r>
              <a:rPr lang="nl-NL" altLang="nl-NL" sz="1400" b="1">
                <a:cs typeface="Arial" charset="0"/>
              </a:rPr>
              <a:t>	 </a:t>
            </a:r>
          </a:p>
          <a:p>
            <a:r>
              <a:rPr lang="nl-NL" altLang="nl-NL" sz="900">
                <a:cs typeface="Arial" charset="0"/>
              </a:rPr>
              <a:t>				</a:t>
            </a:r>
            <a:r>
              <a:rPr lang="nl-NL" altLang="nl-NL" sz="1200">
                <a:cs typeface="Arial" charset="0"/>
              </a:rPr>
              <a:t>			</a:t>
            </a:r>
            <a:endParaRPr lang="nl-NL" altLang="nl-NL" sz="900">
              <a:cs typeface="Arial" charset="0"/>
            </a:endParaRPr>
          </a:p>
          <a:p>
            <a:r>
              <a:rPr lang="nl-NL" altLang="nl-NL" sz="1200">
                <a:cs typeface="Arial" charset="0"/>
              </a:rPr>
              <a:t>				</a:t>
            </a:r>
          </a:p>
          <a:p>
            <a:r>
              <a:rPr lang="nl-NL" altLang="nl-NL" sz="1200">
                <a:cs typeface="Arial" charset="0"/>
              </a:rPr>
              <a:t>				</a:t>
            </a:r>
          </a:p>
        </p:txBody>
      </p:sp>
      <p:sp>
        <p:nvSpPr>
          <p:cNvPr id="20488" name="Rectangle 11"/>
          <p:cNvSpPr>
            <a:spLocks noChangeArrowheads="1"/>
          </p:cNvSpPr>
          <p:nvPr/>
        </p:nvSpPr>
        <p:spPr bwMode="auto">
          <a:xfrm>
            <a:off x="2413000" y="838200"/>
            <a:ext cx="590550" cy="457200"/>
          </a:xfrm>
          <a:prstGeom prst="rect">
            <a:avLst/>
          </a:prstGeom>
          <a:noFill/>
          <a:ln w="9525">
            <a:noFill/>
            <a:miter lim="800000"/>
            <a:headEnd/>
            <a:tailEnd/>
          </a:ln>
        </p:spPr>
        <p:txBody>
          <a:bodyPr>
            <a:spAutoFit/>
          </a:bodyPr>
          <a:lstStyle/>
          <a:p>
            <a:r>
              <a:rPr lang="nl-NL" altLang="nl-NL" sz="2400"/>
              <a:t>	</a:t>
            </a:r>
          </a:p>
        </p:txBody>
      </p:sp>
      <p:sp>
        <p:nvSpPr>
          <p:cNvPr id="20489" name="Rectangle 12"/>
          <p:cNvSpPr>
            <a:spLocks noChangeArrowheads="1"/>
          </p:cNvSpPr>
          <p:nvPr/>
        </p:nvSpPr>
        <p:spPr bwMode="auto">
          <a:xfrm flipH="1" flipV="1">
            <a:off x="1847850" y="520700"/>
            <a:ext cx="463550" cy="457200"/>
          </a:xfrm>
          <a:prstGeom prst="rect">
            <a:avLst/>
          </a:prstGeom>
          <a:noFill/>
          <a:ln w="9525">
            <a:noFill/>
            <a:miter lim="800000"/>
            <a:headEnd/>
            <a:tailEnd/>
          </a:ln>
        </p:spPr>
        <p:txBody>
          <a:bodyPr rot="10800000">
            <a:spAutoFit/>
          </a:bodyPr>
          <a:lstStyle/>
          <a:p>
            <a:endParaRPr lang="nl-NL" altLang="nl-NL" sz="2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jdelijke aanduiding voor dianummer 3"/>
          <p:cNvSpPr>
            <a:spLocks noGrp="1"/>
          </p:cNvSpPr>
          <p:nvPr>
            <p:ph type="sldNum" sz="quarter" idx="10"/>
          </p:nvPr>
        </p:nvSpPr>
        <p:spPr>
          <a:noFill/>
        </p:spPr>
        <p:txBody>
          <a:bodyPr/>
          <a:lstStyle/>
          <a:p>
            <a:fld id="{493BDDC1-C980-42A6-9CE2-26F46C83E9F6}" type="slidenum">
              <a:rPr lang="nl-NL" altLang="nl-NL"/>
              <a:pPr/>
              <a:t>19</a:t>
            </a:fld>
            <a:endParaRPr lang="nl-NL" altLang="nl-NL"/>
          </a:p>
        </p:txBody>
      </p:sp>
      <p:sp>
        <p:nvSpPr>
          <p:cNvPr id="21507" name="Rectangle 2"/>
          <p:cNvSpPr>
            <a:spLocks noGrp="1" noChangeArrowheads="1"/>
          </p:cNvSpPr>
          <p:nvPr>
            <p:ph type="title"/>
          </p:nvPr>
        </p:nvSpPr>
        <p:spPr/>
        <p:txBody>
          <a:bodyPr/>
          <a:lstStyle/>
          <a:p>
            <a:pPr eaLnBrk="1" hangingPunct="1"/>
            <a:r>
              <a:rPr lang="nl-NL" altLang="nl-NL" smtClean="0"/>
              <a:t>Is een kinderbeschermingsmaatregel nodig?</a:t>
            </a:r>
          </a:p>
        </p:txBody>
      </p:sp>
      <p:sp>
        <p:nvSpPr>
          <p:cNvPr id="21508" name="Rectangle 3"/>
          <p:cNvSpPr>
            <a:spLocks noGrp="1" noChangeArrowheads="1"/>
          </p:cNvSpPr>
          <p:nvPr>
            <p:ph type="body" idx="1"/>
          </p:nvPr>
        </p:nvSpPr>
        <p:spPr/>
        <p:txBody>
          <a:bodyPr/>
          <a:lstStyle/>
          <a:p>
            <a:pPr marL="0" indent="0" eaLnBrk="1" hangingPunct="1"/>
            <a:endParaRPr lang="nl-NL" altLang="nl-NL" smtClean="0"/>
          </a:p>
          <a:p>
            <a:pPr marL="0" indent="0" eaLnBrk="1" hangingPunct="1"/>
            <a:r>
              <a:rPr lang="nl-NL" altLang="nl-NL" smtClean="0"/>
              <a:t>Concretiseren van de risico’s en van de krachten: </a:t>
            </a:r>
          </a:p>
          <a:p>
            <a:pPr marL="0" indent="0" eaLnBrk="1" hangingPunct="1"/>
            <a:r>
              <a:rPr lang="nl-NL" altLang="nl-NL" b="1" smtClean="0"/>
              <a:t>				v</a:t>
            </a:r>
            <a:r>
              <a:rPr lang="nl-NL" altLang="nl-NL" smtClean="0"/>
              <a:t>ragen naar de uitzonderingen </a:t>
            </a:r>
          </a:p>
          <a:p>
            <a:pPr marL="0" indent="0" eaLnBrk="1" hangingPunct="1"/>
            <a:endParaRPr lang="nl-NL" altLang="nl-NL" smtClean="0"/>
          </a:p>
          <a:p>
            <a:pPr marL="0" indent="0" eaLnBrk="1" hangingPunct="1"/>
            <a:r>
              <a:rPr lang="nl-NL" altLang="nl-NL" smtClean="0"/>
              <a:t>Wat moet er gebeuren: gewenste perspectief?</a:t>
            </a:r>
          </a:p>
          <a:p>
            <a:pPr marL="0" indent="0" eaLnBrk="1" hangingPunct="1"/>
            <a:r>
              <a:rPr lang="nl-NL" altLang="nl-NL" i="1" smtClean="0"/>
              <a:t>Kinderen niet langer confronteren met huiselijk geweld</a:t>
            </a:r>
            <a:endParaRPr lang="nl-NL" altLang="nl-NL" smtClean="0"/>
          </a:p>
          <a:p>
            <a:pPr marL="0" indent="0" eaLnBrk="1" hangingPunct="1"/>
            <a:endParaRPr lang="nl-NL" altLang="nl-NL" smtClean="0"/>
          </a:p>
          <a:p>
            <a:pPr marL="0" indent="0" eaLnBrk="1" hangingPunct="1"/>
            <a:r>
              <a:rPr lang="nl-NL" altLang="nl-NL" smtClean="0"/>
              <a:t>Wie  kan meedenken over een oplossing?</a:t>
            </a:r>
          </a:p>
          <a:p>
            <a:pPr marL="0" indent="0" eaLnBrk="1" hangingPunct="1"/>
            <a:r>
              <a:rPr lang="nl-NL" altLang="nl-NL" smtClean="0"/>
              <a:t>Rondetafel: betrekken netwerk en betrokken hulpverleners</a:t>
            </a:r>
          </a:p>
          <a:p>
            <a:pPr marL="0" indent="0" eaLnBrk="1" hangingPunct="1"/>
            <a:endParaRPr lang="nl-NL" altLang="nl-NL" smtClean="0"/>
          </a:p>
          <a:p>
            <a:pPr marL="0" indent="0" eaLnBrk="1" hangingPunct="1"/>
            <a:r>
              <a:rPr lang="nl-NL" altLang="nl-NL" smtClean="0"/>
              <a:t>Positioneren en Samenwerken</a:t>
            </a:r>
          </a:p>
          <a:p>
            <a:pPr marL="0" indent="0" eaLnBrk="1" hangingPunct="1"/>
            <a:r>
              <a:rPr lang="nl-NL" altLang="nl-NL" smtClean="0"/>
              <a:t>Beoordelen bereidheid vermogen ouders (met hulp van..)</a:t>
            </a:r>
          </a:p>
          <a:p>
            <a:pPr marL="0" indent="0" eaLnBrk="1" hangingPunct="1"/>
            <a:endParaRPr lang="nl-NL" altLang="nl-NL"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nl-NL" altLang="nl-NL" smtClean="0"/>
              <a:t>Vechtscheiding?</a:t>
            </a:r>
          </a:p>
        </p:txBody>
      </p:sp>
      <p:sp>
        <p:nvSpPr>
          <p:cNvPr id="4099" name="Rectangle 3"/>
          <p:cNvSpPr>
            <a:spLocks noGrp="1" noChangeArrowheads="1"/>
          </p:cNvSpPr>
          <p:nvPr>
            <p:ph type="body" idx="1"/>
          </p:nvPr>
        </p:nvSpPr>
        <p:spPr/>
        <p:txBody>
          <a:bodyPr/>
          <a:lstStyle/>
          <a:p>
            <a:r>
              <a:rPr lang="nl-NL" altLang="nl-NL" sz="1600" smtClean="0"/>
              <a:t>De term</a:t>
            </a:r>
          </a:p>
          <a:p>
            <a:r>
              <a:rPr lang="nl-NL" altLang="nl-NL" sz="1600" smtClean="0"/>
              <a:t>Hoe is het voor een kind te horen ‘je ouders zitten in een vechtscheiding ?”</a:t>
            </a:r>
          </a:p>
          <a:p>
            <a:endParaRPr lang="nl-NL" altLang="nl-NL" sz="1600" smtClean="0"/>
          </a:p>
          <a:p>
            <a:r>
              <a:rPr lang="nl-NL" altLang="nl-NL" sz="1600" smtClean="0"/>
              <a:t>Complex:</a:t>
            </a:r>
          </a:p>
          <a:p>
            <a:pPr>
              <a:buFontTx/>
              <a:buChar char="•"/>
            </a:pPr>
            <a:r>
              <a:rPr lang="nl-NL" altLang="nl-NL" sz="1600" smtClean="0"/>
              <a:t>(geschiedenis van) ernstige conflicten met geestelijk en of fysiek geweld</a:t>
            </a:r>
          </a:p>
          <a:p>
            <a:pPr>
              <a:buFontTx/>
              <a:buChar char="•"/>
            </a:pPr>
            <a:r>
              <a:rPr lang="nl-NL" altLang="nl-NL" sz="1600" smtClean="0"/>
              <a:t>Chronisch: langerdurende patronen en symptomen</a:t>
            </a:r>
          </a:p>
          <a:p>
            <a:pPr>
              <a:buFontTx/>
              <a:buChar char="•"/>
            </a:pPr>
            <a:r>
              <a:rPr lang="nl-NL" altLang="nl-NL" sz="1600" smtClean="0"/>
              <a:t>Complicerende factoren ouders (psychische/psychiatrische problematiek/LVB/.. )</a:t>
            </a:r>
          </a:p>
          <a:p>
            <a:pPr>
              <a:buFontTx/>
              <a:buChar char="•"/>
            </a:pPr>
            <a:r>
              <a:rPr lang="nl-NL" altLang="nl-NL" sz="1600" smtClean="0"/>
              <a:t>Verschil in visie belang kind</a:t>
            </a:r>
          </a:p>
          <a:p>
            <a:pPr>
              <a:buFontTx/>
              <a:buChar char="•"/>
            </a:pPr>
            <a:r>
              <a:rPr lang="nl-NL" altLang="nl-NL" sz="1600" smtClean="0"/>
              <a:t>Jurisiche strijd (o.a. geld)</a:t>
            </a:r>
          </a:p>
          <a:p>
            <a:endParaRPr lang="nl-NL" altLang="nl-NL" sz="1600" smtClean="0"/>
          </a:p>
          <a:p>
            <a:r>
              <a:rPr lang="nl-NL" altLang="nl-NL" sz="1600" smtClean="0"/>
              <a:t>Vechtscheidingen: extra alert op de veiligheid. </a:t>
            </a:r>
          </a:p>
          <a:p>
            <a:r>
              <a:rPr lang="nl-NL" altLang="nl-NL" sz="1600" smtClean="0"/>
              <a:t>Uitdaging: hoe wordt en blijft het belang van het kind leidend?</a:t>
            </a:r>
          </a:p>
          <a:p>
            <a:r>
              <a:rPr lang="nl-NL" altLang="nl-NL" sz="1600" smtClean="0"/>
              <a:t>Maatwerk : concretiseren van het belang van dit kind in deze </a:t>
            </a:r>
          </a:p>
          <a:p>
            <a:r>
              <a:rPr lang="nl-NL" altLang="nl-NL" sz="1600" smtClean="0"/>
              <a:t>scheidingscontext, bespreken en wegen van de risico’s en krachten.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a:xfrm>
            <a:off x="352425" y="1263650"/>
            <a:ext cx="8229600" cy="892175"/>
          </a:xfrm>
        </p:spPr>
        <p:txBody>
          <a:bodyPr/>
          <a:lstStyle/>
          <a:p>
            <a:pPr eaLnBrk="1" hangingPunct="1"/>
            <a:r>
              <a:rPr lang="nl-NL" altLang="nl-NL" sz="2800" smtClean="0"/>
              <a:t>Wat kan beter als het gaat om kinderen in complexe scheidingssituaties</a:t>
            </a:r>
            <a:endParaRPr lang="nl-NL" altLang="nl-NL" smtClean="0"/>
          </a:p>
        </p:txBody>
      </p:sp>
      <p:sp>
        <p:nvSpPr>
          <p:cNvPr id="22531" name="Tijdelijke aanduiding voor inhoud 2"/>
          <p:cNvSpPr>
            <a:spLocks noGrp="1"/>
          </p:cNvSpPr>
          <p:nvPr>
            <p:ph idx="1"/>
          </p:nvPr>
        </p:nvSpPr>
        <p:spPr>
          <a:xfrm>
            <a:off x="352425" y="2292350"/>
            <a:ext cx="8229600" cy="4306888"/>
          </a:xfrm>
        </p:spPr>
        <p:txBody>
          <a:bodyPr/>
          <a:lstStyle/>
          <a:p>
            <a:pPr eaLnBrk="1" hangingPunct="1">
              <a:buFontTx/>
              <a:buAutoNum type="arabicPeriod"/>
            </a:pPr>
            <a:r>
              <a:rPr lang="nl-NL" altLang="nl-NL" sz="2000" smtClean="0"/>
              <a:t>Meer ruimte en oor voor de stem van het kind</a:t>
            </a:r>
          </a:p>
          <a:p>
            <a:pPr eaLnBrk="1" hangingPunct="1">
              <a:buFontTx/>
              <a:buAutoNum type="arabicPeriod"/>
            </a:pPr>
            <a:endParaRPr lang="nl-NL" altLang="nl-NL" sz="2000" smtClean="0"/>
          </a:p>
          <a:p>
            <a:pPr eaLnBrk="1" hangingPunct="1">
              <a:buFontTx/>
              <a:buAutoNum type="arabicPeriod"/>
            </a:pPr>
            <a:r>
              <a:rPr lang="nl-NL" altLang="nl-NL" sz="2000" smtClean="0"/>
              <a:t>Kennis en vaardigheden betrokken professionals</a:t>
            </a:r>
          </a:p>
          <a:p>
            <a:pPr eaLnBrk="1" hangingPunct="1">
              <a:buFontTx/>
              <a:buAutoNum type="arabicPeriod"/>
            </a:pPr>
            <a:endParaRPr lang="nl-NL" altLang="nl-NL" sz="2000" smtClean="0"/>
          </a:p>
          <a:p>
            <a:pPr eaLnBrk="1" hangingPunct="1">
              <a:buFontTx/>
              <a:buAutoNum type="arabicPeriod"/>
            </a:pPr>
            <a:r>
              <a:rPr lang="nl-NL" altLang="nl-NL" sz="2000" smtClean="0"/>
              <a:t>Hulp toegankelijker en proactief, betrekken netwerk</a:t>
            </a:r>
          </a:p>
          <a:p>
            <a:pPr eaLnBrk="1" hangingPunct="1"/>
            <a:endParaRPr lang="nl-NL" altLang="nl-NL" sz="2000" smtClean="0"/>
          </a:p>
          <a:p>
            <a:pPr eaLnBrk="1" hangingPunct="1"/>
            <a:r>
              <a:rPr lang="nl-NL" altLang="nl-NL" sz="2000" smtClean="0"/>
              <a:t>4	Durf om niet alleen naar de risico’s te kijken, maar ook op zoek te gaan naar de uitzonderingen en de gewenste toekomst. </a:t>
            </a:r>
          </a:p>
          <a:p>
            <a:pPr eaLnBrk="1" hangingPunct="1">
              <a:buFontTx/>
              <a:buAutoNum type="arabicPeriod"/>
            </a:pPr>
            <a:endParaRPr lang="nl-NL" altLang="nl-NL" smtClean="0"/>
          </a:p>
          <a:p>
            <a:pPr eaLnBrk="1" hangingPunct="1">
              <a:buFontTx/>
              <a:buAutoNum type="arabicPeriod"/>
            </a:pPr>
            <a:endParaRPr lang="nl-NL" altLang="nl-NL" smtClean="0"/>
          </a:p>
          <a:p>
            <a:pPr eaLnBrk="1" hangingPunct="1">
              <a:buFontTx/>
              <a:buAutoNum type="arabicPeriod"/>
            </a:pPr>
            <a:endParaRPr lang="nl-NL" altLang="nl-NL" smtClean="0"/>
          </a:p>
          <a:p>
            <a:pPr eaLnBrk="1" hangingPunct="1">
              <a:buFontTx/>
              <a:buAutoNum type="arabicPeriod"/>
            </a:pPr>
            <a:endParaRPr lang="nl-NL" altLang="nl-NL" smtClean="0"/>
          </a:p>
        </p:txBody>
      </p:sp>
      <p:sp>
        <p:nvSpPr>
          <p:cNvPr id="22532" name="Tijdelijke aanduiding voor dianummer 3"/>
          <p:cNvSpPr>
            <a:spLocks noGrp="1"/>
          </p:cNvSpPr>
          <p:nvPr>
            <p:ph type="sldNum" sz="quarter" idx="10"/>
          </p:nvPr>
        </p:nvSpPr>
        <p:spPr>
          <a:noFill/>
        </p:spPr>
        <p:txBody>
          <a:bodyPr/>
          <a:lstStyle/>
          <a:p>
            <a:fld id="{20DDED9E-BE93-4EFA-ACEB-8112AE85D654}" type="slidenum">
              <a:rPr lang="nl-NL" altLang="nl-NL"/>
              <a:pPr/>
              <a:t>20</a:t>
            </a:fld>
            <a:endParaRPr lang="nl-NL" altLang="nl-N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jdelijke aanduiding voor dianummer 3"/>
          <p:cNvSpPr>
            <a:spLocks noGrp="1"/>
          </p:cNvSpPr>
          <p:nvPr>
            <p:ph type="sldNum" sz="quarter" idx="10"/>
          </p:nvPr>
        </p:nvSpPr>
        <p:spPr>
          <a:noFill/>
        </p:spPr>
        <p:txBody>
          <a:bodyPr/>
          <a:lstStyle/>
          <a:p>
            <a:fld id="{287AD74B-A507-4CC4-84F0-DE3D52B278B6}" type="slidenum">
              <a:rPr lang="nl-NL" altLang="nl-NL"/>
              <a:pPr/>
              <a:t>21</a:t>
            </a:fld>
            <a:endParaRPr lang="nl-NL" altLang="nl-NL"/>
          </a:p>
        </p:txBody>
      </p:sp>
      <p:sp>
        <p:nvSpPr>
          <p:cNvPr id="23555" name="Rectangle 2"/>
          <p:cNvSpPr>
            <a:spLocks noGrp="1" noChangeArrowheads="1"/>
          </p:cNvSpPr>
          <p:nvPr>
            <p:ph type="title"/>
          </p:nvPr>
        </p:nvSpPr>
        <p:spPr/>
        <p:txBody>
          <a:bodyPr/>
          <a:lstStyle/>
          <a:p>
            <a:pPr eaLnBrk="1" hangingPunct="1"/>
            <a:r>
              <a:rPr lang="nl-NL" altLang="nl-NL" smtClean="0"/>
              <a:t>Zijdelings: samenleving </a:t>
            </a:r>
          </a:p>
        </p:txBody>
      </p:sp>
      <p:sp>
        <p:nvSpPr>
          <p:cNvPr id="23556" name="Rectangle 3"/>
          <p:cNvSpPr>
            <a:spLocks noGrp="1" noChangeArrowheads="1"/>
          </p:cNvSpPr>
          <p:nvPr>
            <p:ph type="body" idx="1"/>
          </p:nvPr>
        </p:nvSpPr>
        <p:spPr/>
        <p:txBody>
          <a:bodyPr/>
          <a:lstStyle/>
          <a:p>
            <a:pPr marL="0" indent="0" eaLnBrk="1" hangingPunct="1"/>
            <a:endParaRPr lang="nl-NL" altLang="nl-NL" smtClean="0"/>
          </a:p>
          <a:p>
            <a:pPr marL="0" indent="0" eaLnBrk="1" hangingPunct="1">
              <a:buFontTx/>
              <a:buChar char="•"/>
            </a:pPr>
            <a:r>
              <a:rPr lang="nl-NL" altLang="nl-NL" smtClean="0"/>
              <a:t> Gelijkwaardig ouderschap als norm:</a:t>
            </a:r>
            <a:br>
              <a:rPr lang="nl-NL" altLang="nl-NL" smtClean="0"/>
            </a:br>
            <a:r>
              <a:rPr lang="nl-NL" altLang="nl-NL" smtClean="0"/>
              <a:t>voor wie dat niet lukt:</a:t>
            </a:r>
          </a:p>
          <a:p>
            <a:pPr marL="0" indent="0" eaLnBrk="1" hangingPunct="1"/>
            <a:r>
              <a:rPr lang="nl-NL" altLang="nl-NL" smtClean="0"/>
              <a:t>meer reden tot strijd?</a:t>
            </a:r>
          </a:p>
          <a:p>
            <a:pPr marL="0" indent="0" eaLnBrk="1" hangingPunct="1"/>
            <a:r>
              <a:rPr lang="nl-NL" altLang="nl-NL" smtClean="0"/>
              <a:t>meer reden tot (bestaans)crisis bij inleveren ouderschap?</a:t>
            </a:r>
          </a:p>
          <a:p>
            <a:pPr marL="0" indent="0" eaLnBrk="1" hangingPunct="1"/>
            <a:endParaRPr lang="nl-NL" altLang="nl-NL" smtClean="0"/>
          </a:p>
          <a:p>
            <a:pPr marL="0" indent="0" eaLnBrk="1" hangingPunct="1">
              <a:buFontTx/>
              <a:buChar char="•"/>
            </a:pPr>
            <a:r>
              <a:rPr lang="nl-NL" altLang="nl-NL" smtClean="0"/>
              <a:t> Privé probleem</a:t>
            </a:r>
          </a:p>
          <a:p>
            <a:pPr marL="0" indent="0" eaLnBrk="1" hangingPunct="1"/>
            <a:r>
              <a:rPr lang="nl-NL" altLang="nl-NL" smtClean="0"/>
              <a:t>Belang praten met kinderen en ouders, netwerk</a:t>
            </a:r>
          </a:p>
          <a:p>
            <a:pPr marL="0" indent="0" eaLnBrk="1" hangingPunct="1"/>
            <a:r>
              <a:rPr lang="nl-NL" altLang="nl-NL" smtClean="0"/>
              <a:t>Belangstellend, ondersteunend, richtinggevend.</a:t>
            </a:r>
          </a:p>
          <a:p>
            <a:pPr marL="0" indent="0" eaLnBrk="1" hangingPunct="1"/>
            <a:endParaRPr lang="nl-NL" altLang="nl-NL"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jdelijke aanduiding voor dianummer 3"/>
          <p:cNvSpPr>
            <a:spLocks noGrp="1"/>
          </p:cNvSpPr>
          <p:nvPr>
            <p:ph type="sldNum" sz="quarter" idx="10"/>
          </p:nvPr>
        </p:nvSpPr>
        <p:spPr>
          <a:noFill/>
        </p:spPr>
        <p:txBody>
          <a:bodyPr/>
          <a:lstStyle/>
          <a:p>
            <a:fld id="{6E9E0DB0-7402-46D6-8449-2225CE094A9E}" type="slidenum">
              <a:rPr lang="nl-NL" altLang="nl-NL"/>
              <a:pPr/>
              <a:t>22</a:t>
            </a:fld>
            <a:endParaRPr lang="nl-NL" altLang="nl-NL"/>
          </a:p>
        </p:txBody>
      </p:sp>
      <p:sp>
        <p:nvSpPr>
          <p:cNvPr id="24579" name="Rectangle 2"/>
          <p:cNvSpPr>
            <a:spLocks noGrp="1" noChangeArrowheads="1"/>
          </p:cNvSpPr>
          <p:nvPr>
            <p:ph type="title"/>
          </p:nvPr>
        </p:nvSpPr>
        <p:spPr/>
        <p:txBody>
          <a:bodyPr/>
          <a:lstStyle/>
          <a:p>
            <a:pPr eaLnBrk="1" hangingPunct="1"/>
            <a:r>
              <a:rPr lang="nl-NL" altLang="nl-NL" smtClean="0"/>
              <a:t>Kennis &amp; Houding en vaardigheden</a:t>
            </a:r>
          </a:p>
        </p:txBody>
      </p:sp>
      <p:sp>
        <p:nvSpPr>
          <p:cNvPr id="24580" name="Rectangle 3"/>
          <p:cNvSpPr>
            <a:spLocks noGrp="1" noChangeArrowheads="1"/>
          </p:cNvSpPr>
          <p:nvPr>
            <p:ph type="body" idx="1"/>
          </p:nvPr>
        </p:nvSpPr>
        <p:spPr/>
        <p:txBody>
          <a:bodyPr/>
          <a:lstStyle/>
          <a:p>
            <a:pPr marL="0" indent="0" eaLnBrk="1" hangingPunct="1"/>
            <a:endParaRPr lang="nl-NL" altLang="nl-NL" smtClean="0"/>
          </a:p>
          <a:p>
            <a:pPr marL="0" indent="0" eaLnBrk="1" hangingPunct="1"/>
            <a:r>
              <a:rPr lang="nl-NL" altLang="nl-NL" smtClean="0"/>
              <a:t>Kennis: </a:t>
            </a:r>
          </a:p>
          <a:p>
            <a:pPr marL="0" indent="0" eaLnBrk="1" hangingPunct="1">
              <a:buFontTx/>
              <a:buChar char="•"/>
            </a:pPr>
            <a:r>
              <a:rPr lang="nl-NL" altLang="nl-NL" smtClean="0"/>
              <a:t> Gevolgen scheiding voor kinderen</a:t>
            </a:r>
          </a:p>
          <a:p>
            <a:pPr marL="0" indent="0" eaLnBrk="1" hangingPunct="1">
              <a:buFontTx/>
              <a:buChar char="•"/>
            </a:pPr>
            <a:r>
              <a:rPr lang="nl-NL" altLang="nl-NL" smtClean="0"/>
              <a:t> Gezin als systeem</a:t>
            </a:r>
          </a:p>
          <a:p>
            <a:pPr marL="0" indent="0" eaLnBrk="1" hangingPunct="1">
              <a:buFontTx/>
              <a:buChar char="•"/>
            </a:pPr>
            <a:r>
              <a:rPr lang="nl-NL" altLang="nl-NL" smtClean="0"/>
              <a:t> concreter: ontwikkelignscondities en belangen kinderen</a:t>
            </a:r>
          </a:p>
          <a:p>
            <a:pPr marL="0" indent="0" eaLnBrk="1" hangingPunct="1">
              <a:buFontTx/>
              <a:buChar char="•"/>
            </a:pPr>
            <a:r>
              <a:rPr lang="nl-NL" altLang="nl-NL" smtClean="0"/>
              <a:t> voor –en nadelen co ouderschap enz…</a:t>
            </a:r>
          </a:p>
          <a:p>
            <a:pPr marL="0" indent="0" eaLnBrk="1" hangingPunct="1">
              <a:buFontTx/>
              <a:buChar char="•"/>
            </a:pPr>
            <a:endParaRPr lang="nl-NL" altLang="nl-NL" smtClean="0"/>
          </a:p>
          <a:p>
            <a:pPr marL="0" indent="0" eaLnBrk="1" hangingPunct="1"/>
            <a:r>
              <a:rPr lang="nl-NL" altLang="nl-NL" smtClean="0"/>
              <a:t>Houding en vaardigheden</a:t>
            </a:r>
          </a:p>
          <a:p>
            <a:pPr marL="0" indent="0" eaLnBrk="1" hangingPunct="1">
              <a:buFontTx/>
              <a:buChar char="•"/>
            </a:pPr>
            <a:r>
              <a:rPr lang="nl-NL" altLang="nl-NL" smtClean="0"/>
              <a:t> Meervoudige partijdigheid</a:t>
            </a:r>
          </a:p>
          <a:p>
            <a:pPr marL="0" indent="0" eaLnBrk="1" hangingPunct="1">
              <a:buFontTx/>
              <a:buChar char="•"/>
            </a:pPr>
            <a:r>
              <a:rPr lang="nl-NL" altLang="nl-NL" smtClean="0"/>
              <a:t> Oplossingsgericht én normatief kader</a:t>
            </a:r>
          </a:p>
          <a:p>
            <a:pPr marL="0" indent="0" eaLnBrk="1" hangingPunct="1">
              <a:buFontTx/>
              <a:buChar char="•"/>
            </a:pPr>
            <a:r>
              <a:rPr lang="nl-NL" altLang="nl-NL" smtClean="0"/>
              <a:t> Concretiseren risico’s én de krachten</a:t>
            </a:r>
          </a:p>
          <a:p>
            <a:pPr marL="0" indent="0" eaLnBrk="1" hangingPunct="1"/>
            <a:endParaRPr lang="nl-NL" altLang="nl-NL"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jdelijke aanduiding voor dianummer 3"/>
          <p:cNvSpPr>
            <a:spLocks noGrp="1"/>
          </p:cNvSpPr>
          <p:nvPr>
            <p:ph type="sldNum" sz="quarter" idx="10"/>
          </p:nvPr>
        </p:nvSpPr>
        <p:spPr>
          <a:noFill/>
        </p:spPr>
        <p:txBody>
          <a:bodyPr/>
          <a:lstStyle/>
          <a:p>
            <a:fld id="{D597CE9F-2406-4C84-9F32-947F141C9045}" type="slidenum">
              <a:rPr lang="nl-NL" altLang="nl-NL"/>
              <a:pPr/>
              <a:t>23</a:t>
            </a:fld>
            <a:endParaRPr lang="nl-NL" altLang="nl-NL"/>
          </a:p>
        </p:txBody>
      </p:sp>
      <p:sp>
        <p:nvSpPr>
          <p:cNvPr id="25603" name="Rectangle 2"/>
          <p:cNvSpPr>
            <a:spLocks noGrp="1" noChangeArrowheads="1"/>
          </p:cNvSpPr>
          <p:nvPr>
            <p:ph type="title"/>
          </p:nvPr>
        </p:nvSpPr>
        <p:spPr>
          <a:xfrm>
            <a:off x="327025" y="1073150"/>
            <a:ext cx="8229600" cy="571500"/>
          </a:xfrm>
        </p:spPr>
        <p:txBody>
          <a:bodyPr/>
          <a:lstStyle/>
          <a:p>
            <a:pPr eaLnBrk="1" hangingPunct="1"/>
            <a:r>
              <a:rPr lang="nl-NL" altLang="nl-NL" smtClean="0"/>
              <a:t>HULP met als norm: belang kind leidend</a:t>
            </a:r>
          </a:p>
        </p:txBody>
      </p:sp>
      <p:sp>
        <p:nvSpPr>
          <p:cNvPr id="25604" name="Rectangle 3"/>
          <p:cNvSpPr>
            <a:spLocks noGrp="1" noChangeArrowheads="1"/>
          </p:cNvSpPr>
          <p:nvPr>
            <p:ph type="body" idx="1"/>
          </p:nvPr>
        </p:nvSpPr>
        <p:spPr>
          <a:xfrm>
            <a:off x="327025" y="1724025"/>
            <a:ext cx="8229600" cy="4414838"/>
          </a:xfrm>
        </p:spPr>
        <p:txBody>
          <a:bodyPr/>
          <a:lstStyle/>
          <a:p>
            <a:pPr marL="0" indent="0" eaLnBrk="1" hangingPunct="1">
              <a:lnSpc>
                <a:spcPct val="80000"/>
              </a:lnSpc>
            </a:pPr>
            <a:r>
              <a:rPr lang="nl-NL" altLang="nl-NL" smtClean="0"/>
              <a:t>Preventief</a:t>
            </a:r>
            <a:r>
              <a:rPr lang="nl-NL" altLang="nl-NL" sz="2000" smtClean="0"/>
              <a:t>: </a:t>
            </a:r>
          </a:p>
          <a:p>
            <a:pPr marL="0" indent="0" eaLnBrk="1" hangingPunct="1">
              <a:lnSpc>
                <a:spcPct val="80000"/>
              </a:lnSpc>
              <a:buFontTx/>
              <a:buChar char="•"/>
            </a:pPr>
            <a:r>
              <a:rPr lang="nl-NL" altLang="nl-NL" sz="1400" smtClean="0"/>
              <a:t> Relatieondersteuning en voorlichting </a:t>
            </a:r>
          </a:p>
          <a:p>
            <a:pPr marL="0" indent="0" eaLnBrk="1" hangingPunct="1">
              <a:lnSpc>
                <a:spcPct val="80000"/>
              </a:lnSpc>
              <a:buFontTx/>
              <a:buChar char="•"/>
            </a:pPr>
            <a:r>
              <a:rPr lang="nl-NL" altLang="nl-NL" sz="1400" smtClean="0"/>
              <a:t> Psycho-educatie: wat hebben de kinderen nodig</a:t>
            </a:r>
          </a:p>
          <a:p>
            <a:pPr marL="0" indent="0" eaLnBrk="1" hangingPunct="1">
              <a:lnSpc>
                <a:spcPct val="80000"/>
              </a:lnSpc>
              <a:buFontTx/>
              <a:buChar char="•"/>
            </a:pPr>
            <a:r>
              <a:rPr lang="nl-NL" altLang="nl-NL" sz="1400" smtClean="0"/>
              <a:t> Hulp bij maken van ouderschapsplan</a:t>
            </a:r>
          </a:p>
          <a:p>
            <a:pPr marL="0" indent="0" eaLnBrk="1" hangingPunct="1">
              <a:lnSpc>
                <a:spcPct val="80000"/>
              </a:lnSpc>
            </a:pPr>
            <a:endParaRPr lang="nl-NL" altLang="nl-NL" b="1" smtClean="0"/>
          </a:p>
          <a:p>
            <a:pPr marL="0" indent="0" eaLnBrk="1" hangingPunct="1">
              <a:lnSpc>
                <a:spcPct val="80000"/>
              </a:lnSpc>
            </a:pPr>
            <a:r>
              <a:rPr lang="nl-NL" altLang="nl-NL" smtClean="0"/>
              <a:t>Curatief</a:t>
            </a:r>
            <a:r>
              <a:rPr lang="nl-NL" altLang="nl-NL" sz="2000" b="1" smtClean="0"/>
              <a:t> </a:t>
            </a:r>
            <a:r>
              <a:rPr lang="nl-NL" altLang="nl-NL" sz="1400" smtClean="0"/>
              <a:t>:   </a:t>
            </a:r>
          </a:p>
          <a:p>
            <a:pPr marL="0" indent="0" eaLnBrk="1" hangingPunct="1">
              <a:lnSpc>
                <a:spcPct val="80000"/>
              </a:lnSpc>
              <a:buFontTx/>
              <a:buChar char="•"/>
            </a:pPr>
            <a:r>
              <a:rPr lang="nl-NL" altLang="nl-NL" sz="1400" smtClean="0"/>
              <a:t> Aanbod kinderen (groepen: KIES en  JES) </a:t>
            </a:r>
          </a:p>
          <a:p>
            <a:pPr marL="0" indent="0" eaLnBrk="1" hangingPunct="1">
              <a:lnSpc>
                <a:spcPct val="80000"/>
              </a:lnSpc>
              <a:buFontTx/>
              <a:buChar char="•"/>
            </a:pPr>
            <a:r>
              <a:rPr lang="nl-NL" altLang="nl-NL" sz="1400" smtClean="0"/>
              <a:t> Speltherapie: in meer ernstige gevallen</a:t>
            </a:r>
          </a:p>
          <a:p>
            <a:pPr marL="0" indent="0" eaLnBrk="1" hangingPunct="1">
              <a:lnSpc>
                <a:spcPct val="80000"/>
              </a:lnSpc>
              <a:buFontTx/>
              <a:buChar char="•"/>
            </a:pPr>
            <a:r>
              <a:rPr lang="nl-NL" altLang="nl-NL" sz="1400" smtClean="0"/>
              <a:t> Mediation</a:t>
            </a:r>
          </a:p>
          <a:p>
            <a:pPr marL="0" indent="0" eaLnBrk="1" hangingPunct="1">
              <a:lnSpc>
                <a:spcPct val="80000"/>
              </a:lnSpc>
            </a:pPr>
            <a:endParaRPr lang="nl-NL" altLang="nl-NL" sz="1400" smtClean="0"/>
          </a:p>
          <a:p>
            <a:pPr marL="0" indent="0" eaLnBrk="1" hangingPunct="1">
              <a:lnSpc>
                <a:spcPct val="80000"/>
              </a:lnSpc>
            </a:pPr>
            <a:r>
              <a:rPr lang="nl-NL" altLang="nl-NL" smtClean="0"/>
              <a:t>Directief</a:t>
            </a:r>
            <a:r>
              <a:rPr lang="nl-NL" altLang="nl-NL" sz="2000" smtClean="0"/>
              <a:t> </a:t>
            </a:r>
            <a:r>
              <a:rPr lang="nl-NL" altLang="nl-NL" sz="1400" smtClean="0"/>
              <a:t>: </a:t>
            </a:r>
          </a:p>
          <a:p>
            <a:pPr marL="0" indent="0" eaLnBrk="1" hangingPunct="1">
              <a:lnSpc>
                <a:spcPct val="80000"/>
              </a:lnSpc>
              <a:buFontTx/>
              <a:buChar char="•"/>
            </a:pPr>
            <a:r>
              <a:rPr lang="nl-NL" altLang="nl-NL" sz="1400" smtClean="0"/>
              <a:t> </a:t>
            </a:r>
            <a:r>
              <a:rPr lang="nl-NL" altLang="nl-NL" sz="1400" b="1" smtClean="0"/>
              <a:t>Zodra er voor de verschillende gezinsleden in scheidingscontext hulp is is een </a:t>
            </a:r>
          </a:p>
          <a:p>
            <a:pPr marL="0" indent="0" eaLnBrk="1" hangingPunct="1">
              <a:lnSpc>
                <a:spcPct val="80000"/>
              </a:lnSpc>
            </a:pPr>
            <a:r>
              <a:rPr lang="nl-NL" altLang="nl-NL" sz="1400" b="1" smtClean="0"/>
              <a:t>  regisseur nodig, vanuit het belang van het kind</a:t>
            </a:r>
          </a:p>
          <a:p>
            <a:pPr marL="0" indent="0" eaLnBrk="1" hangingPunct="1">
              <a:lnSpc>
                <a:spcPct val="80000"/>
              </a:lnSpc>
              <a:buFontTx/>
              <a:buChar char="•"/>
            </a:pPr>
            <a:r>
              <a:rPr lang="nl-NL" altLang="nl-NL" sz="1400" smtClean="0"/>
              <a:t>, systeemgericht ‘regisseur’</a:t>
            </a:r>
          </a:p>
          <a:p>
            <a:pPr marL="0" indent="0" eaLnBrk="1" hangingPunct="1">
              <a:lnSpc>
                <a:spcPct val="80000"/>
              </a:lnSpc>
              <a:buFontTx/>
              <a:buChar char="•"/>
            </a:pPr>
            <a:r>
              <a:rPr lang="nl-NL" altLang="nl-NL" sz="1400" smtClean="0"/>
              <a:t> BOR Opvoedingsondersteuning: help ouders hun kinderen beter te helpen</a:t>
            </a:r>
            <a:endParaRPr lang="nl-NL" altLang="nl-NL" sz="1200" smtClean="0"/>
          </a:p>
          <a:p>
            <a:pPr marL="0" indent="0" eaLnBrk="1" hangingPunct="1">
              <a:lnSpc>
                <a:spcPct val="80000"/>
              </a:lnSpc>
              <a:buFontTx/>
              <a:buChar char="•"/>
            </a:pPr>
            <a:r>
              <a:rPr lang="nl-NL" altLang="nl-NL" sz="1400" smtClean="0"/>
              <a:t> Omgangshuis</a:t>
            </a:r>
          </a:p>
          <a:p>
            <a:pPr marL="0" indent="0" eaLnBrk="1" hangingPunct="1">
              <a:lnSpc>
                <a:spcPct val="80000"/>
              </a:lnSpc>
            </a:pPr>
            <a:endParaRPr lang="nl-NL" altLang="nl-NL" smtClean="0"/>
          </a:p>
          <a:p>
            <a:pPr marL="0" indent="0" eaLnBrk="1" hangingPunct="1">
              <a:lnSpc>
                <a:spcPct val="80000"/>
              </a:lnSpc>
            </a:pPr>
            <a:r>
              <a:rPr lang="nl-NL" altLang="nl-NL" smtClean="0"/>
              <a:t>Juridisch</a:t>
            </a:r>
            <a:r>
              <a:rPr lang="nl-NL" altLang="nl-NL" sz="1400" smtClean="0"/>
              <a:t>: rechtbank hakt knoop door, rol advocaten (ouderschap blijft)</a:t>
            </a:r>
            <a:r>
              <a:rPr lang="nl-NL" altLang="nl-NL" sz="1200" smtClean="0"/>
              <a:t>   </a:t>
            </a:r>
          </a:p>
          <a:p>
            <a:pPr marL="0" indent="0" eaLnBrk="1" hangingPunct="1">
              <a:lnSpc>
                <a:spcPct val="80000"/>
              </a:lnSpc>
            </a:pPr>
            <a:endParaRPr lang="nl-NL" altLang="nl-NL" sz="14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Tijdelijke aanduiding voor inhoud 3" descr="scheiding.gif"/>
          <p:cNvPicPr>
            <a:picLocks noGrp="1" noChangeAspect="1"/>
          </p:cNvPicPr>
          <p:nvPr>
            <p:ph idx="1"/>
          </p:nvPr>
        </p:nvPicPr>
        <p:blipFill>
          <a:blip r:embed="rId3"/>
          <a:srcRect l="-40157" r="-40157"/>
          <a:stretch>
            <a:fillRect/>
          </a:stretch>
        </p:blipFill>
        <p:spPr>
          <a:xfrm>
            <a:off x="0" y="1347788"/>
            <a:ext cx="4605338" cy="2782887"/>
          </a:xfrm>
        </p:spPr>
      </p:pic>
      <p:sp>
        <p:nvSpPr>
          <p:cNvPr id="26627" name="Tekstvak 3"/>
          <p:cNvSpPr txBox="1">
            <a:spLocks noChangeArrowheads="1"/>
          </p:cNvSpPr>
          <p:nvPr/>
        </p:nvSpPr>
        <p:spPr bwMode="auto">
          <a:xfrm>
            <a:off x="5495925" y="2065338"/>
            <a:ext cx="2813050" cy="523875"/>
          </a:xfrm>
          <a:prstGeom prst="rect">
            <a:avLst/>
          </a:prstGeom>
          <a:noFill/>
          <a:ln w="9525">
            <a:noFill/>
            <a:miter lim="800000"/>
            <a:headEnd/>
            <a:tailEnd/>
          </a:ln>
        </p:spPr>
        <p:txBody>
          <a:bodyPr>
            <a:spAutoFit/>
          </a:bodyPr>
          <a:lstStyle/>
          <a:p>
            <a:r>
              <a:rPr lang="nl-NL" altLang="nl-NL" sz="2800"/>
              <a:t>Stelling</a:t>
            </a:r>
          </a:p>
        </p:txBody>
      </p:sp>
      <p:sp>
        <p:nvSpPr>
          <p:cNvPr id="26628" name="Tekstvak 4"/>
          <p:cNvSpPr txBox="1">
            <a:spLocks noChangeArrowheads="1"/>
          </p:cNvSpPr>
          <p:nvPr/>
        </p:nvSpPr>
        <p:spPr bwMode="auto">
          <a:xfrm>
            <a:off x="392113" y="3963988"/>
            <a:ext cx="7672387" cy="1920875"/>
          </a:xfrm>
          <a:prstGeom prst="rect">
            <a:avLst/>
          </a:prstGeom>
          <a:noFill/>
          <a:ln w="9525">
            <a:noFill/>
            <a:miter lim="800000"/>
            <a:headEnd/>
            <a:tailEnd/>
          </a:ln>
        </p:spPr>
        <p:txBody>
          <a:bodyPr>
            <a:spAutoFit/>
          </a:bodyPr>
          <a:lstStyle/>
          <a:p>
            <a:endParaRPr lang="nl-NL" altLang="nl-NL"/>
          </a:p>
          <a:p>
            <a:r>
              <a:rPr lang="nl-NL" altLang="nl-NL"/>
              <a:t>Veiligheid van kinderen en ouders in complexe scheidingssituaties alleen gediend door op een concrete manier het belang van het kind leidend te laten te zijn: zorgen krachten perspectief!</a:t>
            </a:r>
          </a:p>
          <a:p>
            <a:endParaRPr lang="nl-NL" altLang="nl-NL"/>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Tijdelijke aanduiding voor inhoud 3" descr="scheiding.gif"/>
          <p:cNvPicPr>
            <a:picLocks noGrp="1" noChangeAspect="1"/>
          </p:cNvPicPr>
          <p:nvPr>
            <p:ph idx="4294967295"/>
          </p:nvPr>
        </p:nvPicPr>
        <p:blipFill>
          <a:blip r:embed="rId3"/>
          <a:srcRect l="-40157" r="-40157"/>
          <a:stretch>
            <a:fillRect/>
          </a:stretch>
        </p:blipFill>
        <p:spPr>
          <a:xfrm>
            <a:off x="0" y="1347788"/>
            <a:ext cx="4605338" cy="2782887"/>
          </a:xfrm>
        </p:spPr>
      </p:pic>
      <p:sp>
        <p:nvSpPr>
          <p:cNvPr id="27651" name="Tekstvak 3"/>
          <p:cNvSpPr txBox="1">
            <a:spLocks noChangeArrowheads="1"/>
          </p:cNvSpPr>
          <p:nvPr/>
        </p:nvSpPr>
        <p:spPr bwMode="auto">
          <a:xfrm>
            <a:off x="5495925" y="2065338"/>
            <a:ext cx="2813050" cy="523875"/>
          </a:xfrm>
          <a:prstGeom prst="rect">
            <a:avLst/>
          </a:prstGeom>
          <a:noFill/>
          <a:ln w="9525">
            <a:noFill/>
            <a:miter lim="800000"/>
            <a:headEnd/>
            <a:tailEnd/>
          </a:ln>
        </p:spPr>
        <p:txBody>
          <a:bodyPr>
            <a:spAutoFit/>
          </a:bodyPr>
          <a:lstStyle/>
          <a:p>
            <a:r>
              <a:rPr lang="nl-NL" altLang="nl-NL" sz="2800"/>
              <a:t>Stelling</a:t>
            </a:r>
          </a:p>
        </p:txBody>
      </p:sp>
      <p:sp>
        <p:nvSpPr>
          <p:cNvPr id="27652" name="Tekstvak 4"/>
          <p:cNvSpPr txBox="1">
            <a:spLocks noChangeArrowheads="1"/>
          </p:cNvSpPr>
          <p:nvPr/>
        </p:nvSpPr>
        <p:spPr bwMode="auto">
          <a:xfrm>
            <a:off x="392113" y="3963988"/>
            <a:ext cx="7672387" cy="1920875"/>
          </a:xfrm>
          <a:prstGeom prst="rect">
            <a:avLst/>
          </a:prstGeom>
          <a:noFill/>
          <a:ln w="9525">
            <a:noFill/>
            <a:miter lim="800000"/>
            <a:headEnd/>
            <a:tailEnd/>
          </a:ln>
        </p:spPr>
        <p:txBody>
          <a:bodyPr>
            <a:spAutoFit/>
          </a:bodyPr>
          <a:lstStyle/>
          <a:p>
            <a:endParaRPr lang="nl-NL" altLang="nl-NL"/>
          </a:p>
          <a:p>
            <a:r>
              <a:rPr lang="nl-NL" altLang="nl-NL"/>
              <a:t>Veiligheid van kinderen en ouders in complexe scheidingssituaties alleen gediend door met de betrokkenen te zoeken naar de uitzonderingen op risico's en zorgen en te focussen op de gewenste toekomst. </a:t>
            </a:r>
          </a:p>
          <a:p>
            <a:endParaRPr lang="nl-NL" altLang="nl-N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jdelijke aanduiding voor dianummer 3"/>
          <p:cNvSpPr>
            <a:spLocks noGrp="1"/>
          </p:cNvSpPr>
          <p:nvPr>
            <p:ph type="sldNum" sz="quarter" idx="10"/>
          </p:nvPr>
        </p:nvSpPr>
        <p:spPr>
          <a:noFill/>
        </p:spPr>
        <p:txBody>
          <a:bodyPr/>
          <a:lstStyle/>
          <a:p>
            <a:fld id="{170B44BC-A0E9-49FE-8725-AB0A36C5FC27}" type="slidenum">
              <a:rPr lang="nl-NL" altLang="nl-NL"/>
              <a:pPr/>
              <a:t>3</a:t>
            </a:fld>
            <a:endParaRPr lang="nl-NL" altLang="nl-NL"/>
          </a:p>
        </p:txBody>
      </p:sp>
      <p:sp>
        <p:nvSpPr>
          <p:cNvPr id="5123" name="Rectangle 2"/>
          <p:cNvSpPr>
            <a:spLocks noGrp="1" noChangeArrowheads="1"/>
          </p:cNvSpPr>
          <p:nvPr>
            <p:ph type="title"/>
          </p:nvPr>
        </p:nvSpPr>
        <p:spPr>
          <a:xfrm>
            <a:off x="339725" y="641350"/>
            <a:ext cx="8229600" cy="952500"/>
          </a:xfrm>
        </p:spPr>
        <p:txBody>
          <a:bodyPr/>
          <a:lstStyle/>
          <a:p>
            <a:pPr eaLnBrk="1" hangingPunct="1"/>
            <a:r>
              <a:rPr lang="nl-NL" altLang="nl-NL" smtClean="0"/>
              <a:t>Stem kinderen: Villa Pinedo </a:t>
            </a:r>
          </a:p>
        </p:txBody>
      </p:sp>
      <p:pic>
        <p:nvPicPr>
          <p:cNvPr id="5124" name="Picture 4"/>
          <p:cNvPicPr>
            <a:picLocks noChangeAspect="1" noChangeArrowheads="1"/>
          </p:cNvPicPr>
          <p:nvPr>
            <p:ph type="body" idx="1"/>
          </p:nvPr>
        </p:nvPicPr>
        <p:blipFill>
          <a:blip r:embed="rId3"/>
          <a:srcRect/>
          <a:stretch>
            <a:fillRect/>
          </a:stretch>
        </p:blipFill>
        <p:spPr>
          <a:xfrm>
            <a:off x="1216025" y="1104900"/>
            <a:ext cx="7102475" cy="5122863"/>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jdelijke aanduiding voor dianummer 3"/>
          <p:cNvSpPr>
            <a:spLocks noGrp="1"/>
          </p:cNvSpPr>
          <p:nvPr>
            <p:ph type="sldNum" sz="quarter" idx="10"/>
          </p:nvPr>
        </p:nvSpPr>
        <p:spPr>
          <a:noFill/>
        </p:spPr>
        <p:txBody>
          <a:bodyPr/>
          <a:lstStyle/>
          <a:p>
            <a:fld id="{F0397C0D-1D67-498B-B348-096757A5B16B}" type="slidenum">
              <a:rPr lang="nl-NL" altLang="nl-NL"/>
              <a:pPr/>
              <a:t>4</a:t>
            </a:fld>
            <a:endParaRPr lang="nl-NL" altLang="nl-NL"/>
          </a:p>
        </p:txBody>
      </p:sp>
      <p:sp>
        <p:nvSpPr>
          <p:cNvPr id="6147" name="Rectangle 2"/>
          <p:cNvSpPr>
            <a:spLocks noGrp="1" noChangeArrowheads="1"/>
          </p:cNvSpPr>
          <p:nvPr>
            <p:ph type="title"/>
          </p:nvPr>
        </p:nvSpPr>
        <p:spPr/>
        <p:txBody>
          <a:bodyPr/>
          <a:lstStyle/>
          <a:p>
            <a:pPr eaLnBrk="1" hangingPunct="1"/>
            <a:r>
              <a:rPr lang="nl-NL" altLang="nl-NL" sz="2400" smtClean="0">
                <a:solidFill>
                  <a:srgbClr val="47145C"/>
                </a:solidFill>
              </a:rPr>
              <a:t>Huishoudens in Nederland</a:t>
            </a:r>
            <a:br>
              <a:rPr lang="nl-NL" altLang="nl-NL" sz="2400" smtClean="0">
                <a:solidFill>
                  <a:srgbClr val="47145C"/>
                </a:solidFill>
              </a:rPr>
            </a:br>
            <a:endParaRPr lang="nl-NL" altLang="nl-NL" sz="2400" smtClean="0">
              <a:solidFill>
                <a:srgbClr val="47145C"/>
              </a:solidFill>
            </a:endParaRPr>
          </a:p>
        </p:txBody>
      </p:sp>
      <p:sp>
        <p:nvSpPr>
          <p:cNvPr id="6148" name="Rectangle 3"/>
          <p:cNvSpPr>
            <a:spLocks noGrp="1" noChangeArrowheads="1"/>
          </p:cNvSpPr>
          <p:nvPr>
            <p:ph type="body" idx="1"/>
          </p:nvPr>
        </p:nvSpPr>
        <p:spPr/>
        <p:txBody>
          <a:bodyPr/>
          <a:lstStyle/>
          <a:p>
            <a:pPr marL="0" indent="0" eaLnBrk="1" hangingPunct="1">
              <a:lnSpc>
                <a:spcPct val="90000"/>
              </a:lnSpc>
            </a:pPr>
            <a:endParaRPr lang="nl-NL" altLang="nl-NL" smtClean="0"/>
          </a:p>
          <a:p>
            <a:pPr marL="0" indent="0" eaLnBrk="1" hangingPunct="1">
              <a:lnSpc>
                <a:spcPct val="90000"/>
              </a:lnSpc>
            </a:pPr>
            <a:endParaRPr lang="nl-NL" altLang="nl-NL" smtClean="0"/>
          </a:p>
          <a:p>
            <a:pPr marL="0" indent="0" eaLnBrk="1" hangingPunct="1">
              <a:lnSpc>
                <a:spcPct val="90000"/>
              </a:lnSpc>
            </a:pPr>
            <a:r>
              <a:rPr lang="nl-NL" altLang="nl-NL" smtClean="0"/>
              <a:t>In 2012 zijn er 2.558.902 huishoudens met kinderen in Nederland. </a:t>
            </a:r>
          </a:p>
          <a:p>
            <a:pPr marL="0" indent="0" eaLnBrk="1" hangingPunct="1">
              <a:lnSpc>
                <a:spcPct val="90000"/>
              </a:lnSpc>
            </a:pPr>
            <a:endParaRPr lang="nl-NL" altLang="nl-NL" smtClean="0"/>
          </a:p>
          <a:p>
            <a:pPr marL="0" indent="0" eaLnBrk="1" hangingPunct="1">
              <a:lnSpc>
                <a:spcPct val="90000"/>
              </a:lnSpc>
            </a:pPr>
            <a:r>
              <a:rPr lang="nl-NL" altLang="nl-NL" smtClean="0"/>
              <a:t>66% (1.686.840) gehuwde paren met kinderen </a:t>
            </a:r>
          </a:p>
          <a:p>
            <a:pPr marL="0" indent="0" eaLnBrk="1" hangingPunct="1">
              <a:lnSpc>
                <a:spcPct val="90000"/>
              </a:lnSpc>
            </a:pPr>
            <a:r>
              <a:rPr lang="nl-NL" altLang="nl-NL" smtClean="0"/>
              <a:t>14% (361.168)  ongehuwde paren met kinderen </a:t>
            </a:r>
          </a:p>
          <a:p>
            <a:pPr marL="0" indent="0" eaLnBrk="1" hangingPunct="1">
              <a:lnSpc>
                <a:spcPct val="90000"/>
              </a:lnSpc>
            </a:pPr>
            <a:r>
              <a:rPr lang="nl-NL" altLang="nl-NL" smtClean="0"/>
              <a:t>20% (510. 894) één oudergezinnen</a:t>
            </a:r>
          </a:p>
          <a:p>
            <a:pPr marL="0" indent="0" eaLnBrk="1" hangingPunct="1">
              <a:lnSpc>
                <a:spcPct val="90000"/>
              </a:lnSpc>
            </a:pPr>
            <a:r>
              <a:rPr lang="nl-NL" altLang="nl-NL" smtClean="0"/>
              <a:t/>
            </a:r>
            <a:br>
              <a:rPr lang="nl-NL" altLang="nl-NL" smtClean="0"/>
            </a:br>
            <a:endParaRPr lang="nl-NL" altLang="nl-NL"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jdelijke aanduiding voor dianummer 3"/>
          <p:cNvSpPr>
            <a:spLocks noGrp="1"/>
          </p:cNvSpPr>
          <p:nvPr>
            <p:ph type="sldNum" sz="quarter" idx="10"/>
          </p:nvPr>
        </p:nvSpPr>
        <p:spPr>
          <a:noFill/>
        </p:spPr>
        <p:txBody>
          <a:bodyPr/>
          <a:lstStyle/>
          <a:p>
            <a:fld id="{3F47F6A7-EBDF-4652-B123-6E76EA7DCB7A}" type="slidenum">
              <a:rPr lang="nl-NL" altLang="nl-NL"/>
              <a:pPr/>
              <a:t>5</a:t>
            </a:fld>
            <a:endParaRPr lang="nl-NL" altLang="nl-NL"/>
          </a:p>
        </p:txBody>
      </p:sp>
      <p:sp>
        <p:nvSpPr>
          <p:cNvPr id="7171" name="Rectangle 2"/>
          <p:cNvSpPr>
            <a:spLocks noGrp="1" noChangeArrowheads="1"/>
          </p:cNvSpPr>
          <p:nvPr>
            <p:ph type="title"/>
          </p:nvPr>
        </p:nvSpPr>
        <p:spPr>
          <a:xfrm>
            <a:off x="352425" y="1016000"/>
            <a:ext cx="8229600" cy="666750"/>
          </a:xfrm>
        </p:spPr>
        <p:txBody>
          <a:bodyPr/>
          <a:lstStyle/>
          <a:p>
            <a:pPr eaLnBrk="1" hangingPunct="1"/>
            <a:r>
              <a:rPr lang="nl-NL" altLang="nl-NL" sz="2400" smtClean="0">
                <a:solidFill>
                  <a:srgbClr val="47145C"/>
                </a:solidFill>
              </a:rPr>
              <a:t>18% van de kinderen beneden 16 jaar woont niet bij juridische ouders waarvan 12% bij moeder</a:t>
            </a:r>
          </a:p>
        </p:txBody>
      </p:sp>
      <p:sp>
        <p:nvSpPr>
          <p:cNvPr id="7172" name="Rectangle 3"/>
          <p:cNvSpPr>
            <a:spLocks noGrp="1" noChangeArrowheads="1"/>
          </p:cNvSpPr>
          <p:nvPr>
            <p:ph type="body" idx="1"/>
          </p:nvPr>
        </p:nvSpPr>
        <p:spPr>
          <a:xfrm>
            <a:off x="352425" y="2171700"/>
            <a:ext cx="8229600" cy="4043363"/>
          </a:xfrm>
        </p:spPr>
        <p:txBody>
          <a:bodyPr/>
          <a:lstStyle/>
          <a:p>
            <a:pPr marL="0" indent="0" eaLnBrk="1" hangingPunct="1"/>
            <a:endParaRPr lang="nl-NL" altLang="nl-NL" b="1" smtClean="0"/>
          </a:p>
        </p:txBody>
      </p:sp>
      <p:sp>
        <p:nvSpPr>
          <p:cNvPr id="7173"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nl-NL" altLang="nl-NL"/>
          </a:p>
        </p:txBody>
      </p:sp>
      <p:graphicFrame>
        <p:nvGraphicFramePr>
          <p:cNvPr id="7174" name="Object 2"/>
          <p:cNvGraphicFramePr>
            <a:graphicFrameLocks noChangeAspect="1"/>
          </p:cNvGraphicFramePr>
          <p:nvPr/>
        </p:nvGraphicFramePr>
        <p:xfrm>
          <a:off x="1238250" y="2197100"/>
          <a:ext cx="7072313" cy="4216400"/>
        </p:xfrm>
        <a:graphic>
          <a:graphicData uri="http://schemas.openxmlformats.org/presentationml/2006/ole">
            <p:oleObj spid="_x0000_s7174" name="Grafiek" r:id="rId4" imgW="6067540" imgH="3533870" progId="MSGraph.Chart.8">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jdelijke aanduiding voor dianummer 3"/>
          <p:cNvSpPr>
            <a:spLocks noGrp="1"/>
          </p:cNvSpPr>
          <p:nvPr>
            <p:ph type="sldNum" sz="quarter" idx="10"/>
          </p:nvPr>
        </p:nvSpPr>
        <p:spPr>
          <a:noFill/>
        </p:spPr>
        <p:txBody>
          <a:bodyPr/>
          <a:lstStyle/>
          <a:p>
            <a:fld id="{AE0CDE84-CCA3-425A-B417-F3D490AA6AD8}" type="slidenum">
              <a:rPr lang="nl-NL" altLang="nl-NL"/>
              <a:pPr/>
              <a:t>6</a:t>
            </a:fld>
            <a:endParaRPr lang="nl-NL" altLang="nl-NL"/>
          </a:p>
        </p:txBody>
      </p:sp>
      <p:sp>
        <p:nvSpPr>
          <p:cNvPr id="8195" name="Rectangle 2"/>
          <p:cNvSpPr>
            <a:spLocks noGrp="1" noChangeArrowheads="1"/>
          </p:cNvSpPr>
          <p:nvPr>
            <p:ph type="title"/>
          </p:nvPr>
        </p:nvSpPr>
        <p:spPr/>
        <p:txBody>
          <a:bodyPr/>
          <a:lstStyle/>
          <a:p>
            <a:pPr eaLnBrk="1" hangingPunct="1"/>
            <a:r>
              <a:rPr lang="nl-NL" altLang="nl-NL" sz="2400" smtClean="0">
                <a:solidFill>
                  <a:srgbClr val="47145C"/>
                </a:solidFill>
              </a:rPr>
              <a:t>Hoeveel kinderen maken een scheiding mee</a:t>
            </a:r>
          </a:p>
        </p:txBody>
      </p:sp>
      <p:sp>
        <p:nvSpPr>
          <p:cNvPr id="8196" name="Rectangle 3"/>
          <p:cNvSpPr>
            <a:spLocks noGrp="1" noChangeArrowheads="1"/>
          </p:cNvSpPr>
          <p:nvPr>
            <p:ph type="body" idx="1"/>
          </p:nvPr>
        </p:nvSpPr>
        <p:spPr>
          <a:xfrm>
            <a:off x="352425" y="2116138"/>
            <a:ext cx="8229600" cy="4098925"/>
          </a:xfrm>
        </p:spPr>
        <p:txBody>
          <a:bodyPr/>
          <a:lstStyle/>
          <a:p>
            <a:pPr marL="0" indent="0" eaLnBrk="1" hangingPunct="1">
              <a:lnSpc>
                <a:spcPct val="90000"/>
              </a:lnSpc>
            </a:pPr>
            <a:endParaRPr lang="nl-NL" altLang="nl-NL" smtClean="0"/>
          </a:p>
          <a:p>
            <a:pPr marL="0" indent="0" eaLnBrk="1" hangingPunct="1">
              <a:lnSpc>
                <a:spcPct val="90000"/>
              </a:lnSpc>
            </a:pPr>
            <a:endParaRPr lang="nl-NL" altLang="nl-NL" smtClean="0"/>
          </a:p>
          <a:p>
            <a:pPr marL="0" indent="0" eaLnBrk="1" hangingPunct="1">
              <a:lnSpc>
                <a:spcPct val="90000"/>
              </a:lnSpc>
            </a:pPr>
            <a:r>
              <a:rPr lang="nl-NL" altLang="nl-NL" smtClean="0"/>
              <a:t>Spruijt 2010:</a:t>
            </a:r>
          </a:p>
          <a:p>
            <a:pPr marL="0" indent="0" eaLnBrk="1" hangingPunct="1">
              <a:lnSpc>
                <a:spcPct val="90000"/>
              </a:lnSpc>
            </a:pPr>
            <a:endParaRPr lang="nl-NL" altLang="nl-NL" smtClean="0"/>
          </a:p>
          <a:p>
            <a:pPr marL="0" indent="0" eaLnBrk="1" hangingPunct="1">
              <a:lnSpc>
                <a:spcPct val="90000"/>
              </a:lnSpc>
            </a:pPr>
            <a:r>
              <a:rPr lang="nl-NL" altLang="nl-NL" i="1" smtClean="0"/>
              <a:t>Ieder jaar krijgen ongeveer 70.000 thuiswonende kinderen te maken met de scheiding van hun ouders. Een ouderlijke scheiding levert een zelfstandige bijdrage (dus los van persoonlijkheid en ontwikkeling van de kinderen) aan negatieve effecten voor kinderen. Die effecten worden sterker als er sprake is van langdurig oplaaiende conflicten tussen de ouders. </a:t>
            </a:r>
            <a:endParaRPr lang="nl-NL" altLang="nl-NL" smtClean="0"/>
          </a:p>
          <a:p>
            <a:pPr marL="0" indent="0" eaLnBrk="1" hangingPunct="1">
              <a:lnSpc>
                <a:spcPct val="90000"/>
              </a:lnSpc>
            </a:pPr>
            <a:endParaRPr lang="nl-NL" altLang="nl-NL"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jdelijke aanduiding voor dianummer 3"/>
          <p:cNvSpPr>
            <a:spLocks noGrp="1"/>
          </p:cNvSpPr>
          <p:nvPr>
            <p:ph type="sldNum" sz="quarter" idx="10"/>
          </p:nvPr>
        </p:nvSpPr>
        <p:spPr>
          <a:noFill/>
        </p:spPr>
        <p:txBody>
          <a:bodyPr/>
          <a:lstStyle/>
          <a:p>
            <a:fld id="{A7951DDD-14C3-4EB7-B51A-9A73EBA9FC44}" type="slidenum">
              <a:rPr lang="nl-NL" altLang="nl-NL"/>
              <a:pPr/>
              <a:t>7</a:t>
            </a:fld>
            <a:endParaRPr lang="nl-NL" altLang="nl-NL"/>
          </a:p>
        </p:txBody>
      </p:sp>
      <p:sp>
        <p:nvSpPr>
          <p:cNvPr id="9219" name="Rectangle 2"/>
          <p:cNvSpPr>
            <a:spLocks noGrp="1" noChangeArrowheads="1"/>
          </p:cNvSpPr>
          <p:nvPr>
            <p:ph type="title"/>
          </p:nvPr>
        </p:nvSpPr>
        <p:spPr/>
        <p:txBody>
          <a:bodyPr/>
          <a:lstStyle/>
          <a:p>
            <a:pPr eaLnBrk="1" hangingPunct="1"/>
            <a:r>
              <a:rPr lang="nl-NL" altLang="nl-NL" sz="2400" smtClean="0">
                <a:solidFill>
                  <a:srgbClr val="47145C"/>
                </a:solidFill>
              </a:rPr>
              <a:t>Ouders komen er niet uit: rechter vraagt advies Raad voor de Kinderbescherming</a:t>
            </a:r>
          </a:p>
        </p:txBody>
      </p:sp>
      <p:sp>
        <p:nvSpPr>
          <p:cNvPr id="9220" name="Rectangle 3"/>
          <p:cNvSpPr>
            <a:spLocks noGrp="1" noChangeArrowheads="1"/>
          </p:cNvSpPr>
          <p:nvPr>
            <p:ph type="body" idx="1"/>
          </p:nvPr>
        </p:nvSpPr>
        <p:spPr>
          <a:xfrm>
            <a:off x="352425" y="2249488"/>
            <a:ext cx="8229600" cy="3965575"/>
          </a:xfrm>
        </p:spPr>
        <p:txBody>
          <a:bodyPr/>
          <a:lstStyle/>
          <a:p>
            <a:pPr marL="0" indent="0" eaLnBrk="1" hangingPunct="1">
              <a:lnSpc>
                <a:spcPct val="90000"/>
              </a:lnSpc>
            </a:pPr>
            <a:r>
              <a:rPr lang="nl-NL" altLang="nl-NL" smtClean="0"/>
              <a:t>2012 : 5249 onderzoeken G&amp;O  ( &lt; 10% vd kk die met scheiding te maken krijgt)</a:t>
            </a:r>
          </a:p>
          <a:p>
            <a:pPr marL="0" indent="0" eaLnBrk="1" hangingPunct="1">
              <a:lnSpc>
                <a:spcPct val="90000"/>
              </a:lnSpc>
            </a:pPr>
            <a:endParaRPr lang="nl-NL" altLang="nl-NL" smtClean="0"/>
          </a:p>
          <a:p>
            <a:pPr marL="0" indent="0" eaLnBrk="1" hangingPunct="1">
              <a:lnSpc>
                <a:spcPct val="90000"/>
              </a:lnSpc>
            </a:pPr>
            <a:endParaRPr lang="nl-NL" altLang="nl-NL" smtClean="0"/>
          </a:p>
          <a:p>
            <a:pPr marL="0" indent="0" eaLnBrk="1" hangingPunct="1">
              <a:lnSpc>
                <a:spcPct val="90000"/>
              </a:lnSpc>
            </a:pPr>
            <a:r>
              <a:rPr lang="nl-NL" altLang="nl-NL" smtClean="0"/>
              <a:t>50% ook een beschermingsonderzoek:</a:t>
            </a:r>
          </a:p>
          <a:p>
            <a:pPr marL="0" indent="0" eaLnBrk="1" hangingPunct="1">
              <a:lnSpc>
                <a:spcPct val="90000"/>
              </a:lnSpc>
            </a:pPr>
            <a:r>
              <a:rPr lang="nl-NL" altLang="nl-NL" i="1" smtClean="0"/>
              <a:t>risico’s hoog, mogelijkheden van ouders onder eigen regie op te lossen gering: ernstig bedreigde ontwikkeling</a:t>
            </a:r>
          </a:p>
          <a:p>
            <a:pPr marL="0" indent="0" eaLnBrk="1" hangingPunct="1">
              <a:lnSpc>
                <a:spcPct val="90000"/>
              </a:lnSpc>
            </a:pPr>
            <a:endParaRPr lang="nl-NL" altLang="nl-NL" i="1" smtClean="0"/>
          </a:p>
          <a:p>
            <a:pPr marL="0" indent="0" eaLnBrk="1" hangingPunct="1">
              <a:lnSpc>
                <a:spcPct val="90000"/>
              </a:lnSpc>
            </a:pPr>
            <a:endParaRPr lang="nl-NL" altLang="nl-NL" smtClean="0"/>
          </a:p>
          <a:p>
            <a:pPr marL="0" indent="0" eaLnBrk="1" hangingPunct="1">
              <a:lnSpc>
                <a:spcPct val="90000"/>
              </a:lnSpc>
            </a:pPr>
            <a:r>
              <a:rPr lang="nl-NL" altLang="nl-NL" smtClean="0"/>
              <a:t>26% (1291 kinderen) meer dan één G&amp;O onderzoek.</a:t>
            </a:r>
          </a:p>
          <a:p>
            <a:pPr marL="0" indent="0" eaLnBrk="1" hangingPunct="1">
              <a:lnSpc>
                <a:spcPct val="90000"/>
              </a:lnSpc>
            </a:pPr>
            <a:endParaRPr lang="nl-NL" altLang="nl-NL"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jdelijke aanduiding voor dianummer 3"/>
          <p:cNvSpPr>
            <a:spLocks noGrp="1"/>
          </p:cNvSpPr>
          <p:nvPr>
            <p:ph type="sldNum" sz="quarter" idx="10"/>
          </p:nvPr>
        </p:nvSpPr>
        <p:spPr>
          <a:noFill/>
        </p:spPr>
        <p:txBody>
          <a:bodyPr/>
          <a:lstStyle/>
          <a:p>
            <a:fld id="{B676FE16-2330-419B-BE2E-FC10A31D392E}" type="slidenum">
              <a:rPr lang="nl-NL" altLang="nl-NL"/>
              <a:pPr/>
              <a:t>8</a:t>
            </a:fld>
            <a:endParaRPr lang="nl-NL" altLang="nl-NL"/>
          </a:p>
        </p:txBody>
      </p:sp>
      <p:sp>
        <p:nvSpPr>
          <p:cNvPr id="10243" name="Rectangle 2"/>
          <p:cNvSpPr>
            <a:spLocks noGrp="1" noChangeArrowheads="1"/>
          </p:cNvSpPr>
          <p:nvPr>
            <p:ph type="title"/>
          </p:nvPr>
        </p:nvSpPr>
        <p:spPr>
          <a:xfrm>
            <a:off x="403225" y="1263650"/>
            <a:ext cx="8229600" cy="571500"/>
          </a:xfrm>
        </p:spPr>
        <p:txBody>
          <a:bodyPr/>
          <a:lstStyle/>
          <a:p>
            <a:pPr eaLnBrk="1" hangingPunct="1"/>
            <a:r>
              <a:rPr lang="nl-NL" altLang="nl-NL" sz="2400" smtClean="0"/>
              <a:t>Kinderen bij de Raad en scheiding</a:t>
            </a:r>
          </a:p>
        </p:txBody>
      </p:sp>
      <p:sp>
        <p:nvSpPr>
          <p:cNvPr id="10244" name="Rectangle 3"/>
          <p:cNvSpPr>
            <a:spLocks noGrp="1" noChangeArrowheads="1"/>
          </p:cNvSpPr>
          <p:nvPr>
            <p:ph type="body" idx="1"/>
          </p:nvPr>
        </p:nvSpPr>
        <p:spPr>
          <a:xfrm>
            <a:off x="352425" y="2168525"/>
            <a:ext cx="8229600" cy="4046538"/>
          </a:xfrm>
        </p:spPr>
        <p:txBody>
          <a:bodyPr/>
          <a:lstStyle/>
          <a:p>
            <a:pPr marL="0" indent="0" eaLnBrk="1" hangingPunct="1">
              <a:lnSpc>
                <a:spcPct val="80000"/>
              </a:lnSpc>
            </a:pPr>
            <a:r>
              <a:rPr lang="nl-NL" altLang="zh-TW" sz="2000" b="1" smtClean="0">
                <a:ea typeface="PMingLiU" pitchFamily="18" charset="-120"/>
              </a:rPr>
              <a:t>Straf</a:t>
            </a:r>
            <a:r>
              <a:rPr lang="nl-NL" altLang="zh-TW" sz="2000" smtClean="0">
                <a:ea typeface="PMingLiU" pitchFamily="18" charset="-120"/>
              </a:rPr>
              <a:t>zaken:</a:t>
            </a:r>
          </a:p>
          <a:p>
            <a:pPr marL="0" indent="0" eaLnBrk="1" hangingPunct="1">
              <a:lnSpc>
                <a:spcPct val="80000"/>
              </a:lnSpc>
            </a:pPr>
            <a:r>
              <a:rPr lang="nl-NL" altLang="zh-TW" sz="2000" smtClean="0">
                <a:ea typeface="PMingLiU" pitchFamily="18" charset="-120"/>
              </a:rPr>
              <a:t>bijna de helft van de jongeren uit gebroken gezinnen (steekproef 2008 Haarlem) </a:t>
            </a:r>
          </a:p>
          <a:p>
            <a:pPr marL="0" indent="0" eaLnBrk="1" hangingPunct="1">
              <a:lnSpc>
                <a:spcPct val="80000"/>
              </a:lnSpc>
            </a:pPr>
            <a:endParaRPr lang="nl-NL" altLang="zh-TW" sz="2000" smtClean="0">
              <a:ea typeface="PMingLiU" pitchFamily="18" charset="-120"/>
            </a:endParaRPr>
          </a:p>
          <a:p>
            <a:pPr marL="0" indent="0" eaLnBrk="1" hangingPunct="1">
              <a:lnSpc>
                <a:spcPct val="80000"/>
              </a:lnSpc>
            </a:pPr>
            <a:r>
              <a:rPr lang="nl-NL" altLang="zh-TW" sz="2000" b="1" smtClean="0">
                <a:ea typeface="PMingLiU" pitchFamily="18" charset="-120"/>
              </a:rPr>
              <a:t>Bescherming</a:t>
            </a:r>
            <a:r>
              <a:rPr lang="nl-NL" altLang="zh-TW" sz="2000" smtClean="0">
                <a:ea typeface="PMingLiU" pitchFamily="18" charset="-120"/>
              </a:rPr>
              <a:t>:</a:t>
            </a:r>
          </a:p>
          <a:p>
            <a:pPr marL="0" indent="0" eaLnBrk="1" hangingPunct="1">
              <a:lnSpc>
                <a:spcPct val="80000"/>
              </a:lnSpc>
            </a:pPr>
            <a:r>
              <a:rPr lang="nl-NL" altLang="zh-TW" sz="2000" smtClean="0">
                <a:ea typeface="PMingLiU" pitchFamily="18" charset="-120"/>
              </a:rPr>
              <a:t>72% van de kinderen woont niet bij beide biologische ouders (steekproef 2009 Overijssel) </a:t>
            </a:r>
          </a:p>
          <a:p>
            <a:pPr marL="0" indent="0" eaLnBrk="1" hangingPunct="1">
              <a:lnSpc>
                <a:spcPct val="80000"/>
              </a:lnSpc>
            </a:pPr>
            <a:r>
              <a:rPr lang="nl-NL" altLang="zh-TW" sz="2000" b="1" smtClean="0">
                <a:ea typeface="PMingLiU" pitchFamily="18" charset="-120"/>
              </a:rPr>
              <a:t>Bescherming 12 +:</a:t>
            </a:r>
            <a:r>
              <a:rPr lang="nl-NL" altLang="zh-TW" sz="2000" smtClean="0">
                <a:ea typeface="PMingLiU" pitchFamily="18" charset="-120"/>
              </a:rPr>
              <a:t> 80% van de minderjarigen woont niet bij beide biologische ouders. (landelijke steekproef 2012)</a:t>
            </a:r>
          </a:p>
          <a:p>
            <a:pPr marL="0" indent="0" eaLnBrk="1" hangingPunct="1">
              <a:lnSpc>
                <a:spcPct val="80000"/>
              </a:lnSpc>
            </a:pPr>
            <a:endParaRPr lang="nl-NL" altLang="zh-TW" sz="2000" smtClean="0">
              <a:ea typeface="PMingLiU" pitchFamily="18" charset="-120"/>
            </a:endParaRPr>
          </a:p>
          <a:p>
            <a:pPr marL="0" indent="0" eaLnBrk="1" hangingPunct="1">
              <a:lnSpc>
                <a:spcPct val="80000"/>
              </a:lnSpc>
            </a:pPr>
            <a:r>
              <a:rPr lang="nl-NL" altLang="zh-TW" sz="2000" b="1" smtClean="0">
                <a:ea typeface="PMingLiU" pitchFamily="18" charset="-120"/>
              </a:rPr>
              <a:t>Schoolverzuim</a:t>
            </a:r>
            <a:r>
              <a:rPr lang="nl-NL" altLang="zh-TW" sz="2000" smtClean="0">
                <a:ea typeface="PMingLiU" pitchFamily="18" charset="-120"/>
              </a:rPr>
              <a:t>: 68% woont niet bij beide biologische ouders. (steekproef 2010 Rotterdam) </a:t>
            </a:r>
          </a:p>
          <a:p>
            <a:pPr marL="0" indent="0" eaLnBrk="1" hangingPunct="1">
              <a:lnSpc>
                <a:spcPct val="80000"/>
              </a:lnSpc>
            </a:pPr>
            <a:endParaRPr lang="nl-NL" altLang="nl-NL" sz="20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jdelijke aanduiding voor dianummer 3"/>
          <p:cNvSpPr>
            <a:spLocks noGrp="1"/>
          </p:cNvSpPr>
          <p:nvPr>
            <p:ph type="sldNum" sz="quarter" idx="10"/>
          </p:nvPr>
        </p:nvSpPr>
        <p:spPr>
          <a:noFill/>
        </p:spPr>
        <p:txBody>
          <a:bodyPr/>
          <a:lstStyle/>
          <a:p>
            <a:fld id="{29535E2F-3B79-490A-84F8-8E4FBD58C0FD}" type="slidenum">
              <a:rPr lang="nl-NL" altLang="nl-NL"/>
              <a:pPr/>
              <a:t>9</a:t>
            </a:fld>
            <a:endParaRPr lang="nl-NL" altLang="nl-NL"/>
          </a:p>
        </p:txBody>
      </p:sp>
      <p:sp>
        <p:nvSpPr>
          <p:cNvPr id="11267" name="Rectangle 2"/>
          <p:cNvSpPr>
            <a:spLocks noGrp="1" noChangeArrowheads="1"/>
          </p:cNvSpPr>
          <p:nvPr>
            <p:ph type="title"/>
          </p:nvPr>
        </p:nvSpPr>
        <p:spPr>
          <a:xfrm>
            <a:off x="352425" y="971550"/>
            <a:ext cx="8229600" cy="800100"/>
          </a:xfrm>
        </p:spPr>
        <p:txBody>
          <a:bodyPr/>
          <a:lstStyle/>
          <a:p>
            <a:pPr eaLnBrk="1" hangingPunct="1"/>
            <a:r>
              <a:rPr lang="nl-NL" altLang="nl-NL" smtClean="0"/>
              <a:t>Gevolgen scheiding  </a:t>
            </a:r>
          </a:p>
        </p:txBody>
      </p:sp>
      <p:sp>
        <p:nvSpPr>
          <p:cNvPr id="11268" name="Rectangle 3"/>
          <p:cNvSpPr>
            <a:spLocks noGrp="1" noChangeArrowheads="1"/>
          </p:cNvSpPr>
          <p:nvPr>
            <p:ph type="body" idx="1"/>
          </p:nvPr>
        </p:nvSpPr>
        <p:spPr>
          <a:xfrm>
            <a:off x="352425" y="1800225"/>
            <a:ext cx="8470900" cy="4414838"/>
          </a:xfrm>
        </p:spPr>
        <p:txBody>
          <a:bodyPr/>
          <a:lstStyle/>
          <a:p>
            <a:pPr marL="0" indent="0" eaLnBrk="1" hangingPunct="1">
              <a:lnSpc>
                <a:spcPct val="90000"/>
              </a:lnSpc>
            </a:pPr>
            <a:r>
              <a:rPr lang="nl-NL" altLang="nl-NL" smtClean="0"/>
              <a:t>Gemiddeld hebben scheidingskinderen ongeveer dubbel zoveel problemen als kinderen uit intacte gezinnen (Spruijt, 2010). </a:t>
            </a:r>
          </a:p>
          <a:p>
            <a:pPr marL="0" indent="0" eaLnBrk="1" hangingPunct="1">
              <a:lnSpc>
                <a:spcPct val="90000"/>
              </a:lnSpc>
            </a:pPr>
            <a:endParaRPr lang="nl-NL" altLang="nl-NL" smtClean="0"/>
          </a:p>
          <a:p>
            <a:pPr marL="0" indent="0" eaLnBrk="1" hangingPunct="1">
              <a:lnSpc>
                <a:spcPct val="90000"/>
              </a:lnSpc>
            </a:pPr>
            <a:r>
              <a:rPr lang="nl-NL" altLang="nl-NL" sz="1400" smtClean="0"/>
              <a:t>Wat verliest het kind?</a:t>
            </a:r>
          </a:p>
          <a:p>
            <a:pPr marL="0" indent="0" eaLnBrk="1" hangingPunct="1">
              <a:lnSpc>
                <a:spcPct val="90000"/>
              </a:lnSpc>
            </a:pPr>
            <a:r>
              <a:rPr lang="nl-NL" altLang="nl-NL" sz="1400" i="1" smtClean="0"/>
              <a:t>wereldbeeld, veiligheid, dagelijks contact, vertrouwen in zichzelf, gevoel van competentie, de baas-zijn, invloed hebben, vertrouwen in anderen, (tijdelijk/gedeeltelijk) een ouder</a:t>
            </a:r>
          </a:p>
          <a:p>
            <a:pPr marL="0" indent="0" eaLnBrk="1" hangingPunct="1">
              <a:lnSpc>
                <a:spcPct val="90000"/>
              </a:lnSpc>
            </a:pPr>
            <a:r>
              <a:rPr lang="nl-NL" altLang="nl-NL" sz="1400" i="1" smtClean="0"/>
              <a:t>zijn twee opvoeders zoals hij ze kende, (mogelijk)zijn positie in de familie, een deel van zichzelf, namelijk dat deel dat van beide ouders houdt, op hen lijkt en van hen wil leren.</a:t>
            </a:r>
          </a:p>
          <a:p>
            <a:pPr marL="0" indent="0" eaLnBrk="1" hangingPunct="1">
              <a:lnSpc>
                <a:spcPct val="90000"/>
              </a:lnSpc>
            </a:pPr>
            <a:endParaRPr lang="nl-NL" altLang="nl-NL" sz="1400" i="1" smtClean="0"/>
          </a:p>
          <a:p>
            <a:pPr marL="0" indent="0" eaLnBrk="1" hangingPunct="1">
              <a:lnSpc>
                <a:spcPct val="90000"/>
              </a:lnSpc>
            </a:pPr>
            <a:r>
              <a:rPr lang="nl-NL" altLang="nl-NL" smtClean="0"/>
              <a:t>kinderen maken zich (langdurig) zorgen om de scheiding, ze kunnen zich daardoor vaak minder goed concentreren op de ontwikkelingstaken waar zij eigenlijk mee bezig zouden moeten zijn.</a:t>
            </a:r>
          </a:p>
          <a:p>
            <a:pPr marL="0" indent="0" eaLnBrk="1" hangingPunct="1">
              <a:lnSpc>
                <a:spcPct val="90000"/>
              </a:lnSpc>
            </a:pPr>
            <a:r>
              <a:rPr lang="nl-NL" altLang="nl-NL" smtClean="0"/>
              <a:t> </a:t>
            </a:r>
          </a:p>
          <a:p>
            <a:pPr marL="0" indent="0" eaLnBrk="1" hangingPunct="1">
              <a:lnSpc>
                <a:spcPct val="90000"/>
              </a:lnSpc>
            </a:pPr>
            <a:r>
              <a:rPr lang="nl-NL" altLang="nl-NL" smtClean="0"/>
              <a:t>Ernst gevolgen hangt samen met risicofactoren en beschermende factoren.</a:t>
            </a:r>
          </a:p>
          <a:p>
            <a:pPr marL="0" indent="0" eaLnBrk="1" hangingPunct="1">
              <a:lnSpc>
                <a:spcPct val="90000"/>
              </a:lnSpc>
            </a:pPr>
            <a:r>
              <a:rPr lang="nl-NL" altLang="nl-NL" smtClean="0"/>
              <a:t>				 </a:t>
            </a:r>
          </a:p>
        </p:txBody>
      </p:sp>
      <p:pic>
        <p:nvPicPr>
          <p:cNvPr id="11269" name="Afbeelding 9"/>
          <p:cNvPicPr>
            <a:picLocks noChangeAspect="1" noChangeArrowheads="1"/>
          </p:cNvPicPr>
          <p:nvPr/>
        </p:nvPicPr>
        <p:blipFill>
          <a:blip r:embed="rId3"/>
          <a:srcRect/>
          <a:stretch>
            <a:fillRect/>
          </a:stretch>
        </p:blipFill>
        <p:spPr bwMode="auto">
          <a:xfrm>
            <a:off x="6121400" y="203200"/>
            <a:ext cx="1181100" cy="149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ARMA DOCSYS~XML" val="&lt;?xml version=&quot;1.0&quot;?&gt;&#10;&lt;data customer=&quot;minjus&quot; profile=&quot;minjus&quot; model=&quot;presentatie.xml&quot; country-code=&quot;31&quot; target=&quot;Microsoft PowerPoint&quot; target-version=&quot;11.0.8169&quot;&gt;&lt;presentatie template=&quot;/presentatie.pot&quot; id=&quot;a509cd25e06040aab6b3266c25a3eecf&quot; version=&quot;1.0&quot; lcid=&quot;1043&quot; locale=&quot;nl&quot;&gt;&lt;PAPER/&gt;&lt;digijust value=&quot;0&quot; formatted-value=&quot;0&quot;/&gt;&lt;onskenmerk/&gt;&lt;logofield value=&quot;(slides)/images/woordmerk/logo.png&quot;/&gt;&lt;titel-txt value=&quot;complexe scheidingen en het kind?&quot; formatted-value=&quot;complexe scheidingen en het kind?&quot; format-disabled=&quot;true&quot;/&gt;&lt;titel formatted-value=&quot;complexe scheidingen en het kind?&quot;/&gt;&lt;subtitel-txt/&gt;&lt;subtitel formatted-value=&quot;&quot;/&gt;&lt;datum value=&quot;2013-11-03T16:53:12&quot; formatted-value=&quot;3 november 2013&quot;/&gt;&lt;datumvoor formatted-value=&quot;3 november 2013&quot;/&gt;&lt;voettekst formatted-value=&quot;complexe scheidingen en het kind? | 3 november 2013&quot;/&gt;&lt;woordmerk formatted-value=&quot;(slides)/images/woordmerk/RO_J_RKB_wit.png&quot;/&gt;&lt;kleuren value=&quot;rood&quot; formatted-value=&quot;Rood&quot;/&gt;&lt;eerstedia value=&quot;1&quot; formatted-value=&quot;Alleen tekst&quot;/&gt;&lt;typelogo value=&quot;1&quot; formatted-value=&quot;Organisatieonderdeel&quot;/&gt;&lt;rubriek value=&quot;1&quot; formatted-value=&quot; &quot;/&gt;&lt;merking value=&quot;1&quot; formatted-value=&quot; &quot;/&gt;&lt;rubricering formatted-value=&quot;&quot;/&gt;&lt;afbeelding value=&quot;1&quot; formatted-value=&quot;meisje speeltuin&quot;/&gt;&lt;strapline-image formatted-value=&quot;(slides)/images/dividers/blanco.gif&quot;/&gt;&lt;strapline-thumb formatted-value=&quot;(slides)/images/dividers/(thumbnails)/blanco.gif&quot;/&gt;&lt;lsttaal/&gt;&lt;reopened value=&quot;false&quot;/&gt;&lt;organisatie-item value=&quot;210&quot; formatted-value=&quot;RvdK Landelijk Bureau&quot;&gt;&lt;organisatie zoekveld=&quot;RvdK Landelijk Bureau&quot; id=&quot;210&quot;&gt;&#10;    &lt;taal id=&quot;1034&quot; zoekveld=&quot;RvdK Landelijk Bureau&quot; taal=&quot;1034&quot; omschrijving=&quot;Raad voor de Kinderbescherming&quot; naamdirectoraatgeneraal=&quot;Ministerie van Justitie&quot; naamdirectie=&quot;Raad voor de Kinderbescherming&quot; naamgebouw=&quot;Landelijk Bureau&quot; baadres=&quot;Fentener van Vlissingenkade 2&quot; bapostcode=&quot;3521 AA&quot; baplaats=&quot;Utrecht&quot; paadres=&quot;Postbus 19202&quot; papostcode=&quot;3501 DE&quot; paplaats=&quot;Utrecht&quot; land=&quot;Nederland&quot; telefoonnummer=&quot;030 - 888 24 00&quot; faxnummer=&quot;030 - 888 24 25&quot; website=&quot;www.kinderbescherming.nl&quot; banknaam=&quot;&quot; banknummer=&quot;&quot; logo=&quot;Raad voor de Kinderbescherming&quot; kleuren=&quot;blauw&quot; vrijkopje=&quot;&quot; vrij1=&quot;&quot; vrij2=&quot;&quot; vrij3=&quot;&quot; vrij4=&quot;&quot; vrij5=&quot;&quot; vrij6=&quot;&quot; vrij7=&quot;&quot; vrij8=&quot;&quot; payoff=&quot;&quot; instructies=&quot;&quot; koptekst=&quot;\nMinisterie van Justitie\nRaad voor de Kinderbescherming&quot; bezoekadres=&quot;Bezoekadres\nLandelijk Bureau\nFentener van Vlissingenkade 2\n3521 AA Utrecht\nTelefoon 030 - 888 24 00\nFax 030 - 888 24 25\nwww.kinderbescherming.nl&quot; postadres=&quot;Postadres:\nPostbus Postbus 19202,\n3501 DE Utrecht&quot;/&gt;&#10;    &lt;taal id=&quot;1043&quot; zoekveld=&quot;RvdK Landelijk Bureau&quot; taal=&quot;1043&quot; omschrijving=&quot;RvdK Landelijk Bureau&quot; naamdirectoraatgeneraal=&quot;Landelijk Bureau&quot; naamdirectie=&quot;&quot; naamgebouw=&quot;&quot; baadres=&quot;Turfmarkt 147&quot; bapostcode=&quot;2511 DP&quot; baplaats=&quot;Den Haag&quot; paadres=&quot;20301&quot; papostcode=&quot;2500 EH&quot; paplaats=&quot;Den Haag&quot; land=&quot;Nederland&quot; telefoonnummer=&quot;030 888 24 00&quot; faxnummer=&quot;&quot; website=&quot;www.kinderbescherming.nl&quot; banknaam=&quot;The Royal Bank of Scotland&quot; banknummer=&quot;56.99.89.116&quot; logo=&quot;RO_J_RKB&quot; kleuren=&quot;alles&quot; vrijkopje=&quot;&quot; vrij1=&quot;&quot; vrij2=&quot;&quot; vrij3=&quot;&quot; vrij4=&quot;&quot; vrij5=&quot;&quot; vrij6=&quot;&quot; vrij7=&quot;&quot; vrij8=&quot;&quot; payoff=&quot;&quot; instructies=&quot;Het Landelijk Bureau is tussen 8.30 en 17.00 uur telefonisch bereikbaar.&quot; koptekst=&quot;\nLandelijk Bureau\n&quot; bezoekadres=&quot;Bezoekadres\nTurfmarkt 147\n2511 DP Den Haag\nTelefoon 030 888 24 00\nFax \nwww.kinderbescherming.nl&quot; postadres=&quot;Postadres:\nPostbus 20301,\n2500 EH Den Haag&quot;/&gt;&#10;    &lt;taal id=&quot;2057&quot; zoekveld=&quot;RvdK Landelijk Bureau&quot; taal=&quot;2057&quot; omschrijving=&quot;Raad voor de Kinderbescherming&quot; naamdirectoraatgeneraal=&quot;Ministerie van Justitie&quot; naamdirectie=&quot;Raad voor de Kinderbescherming&quot; naamgebouw=&quot;Landelijk Bureau&quot; baadres=&quot;Fentener van Vlissingenkade 2&quot; bapostcode=&quot;3521 AA&quot; baplaats=&quot;Utrecht&quot; paadres=&quot;Postbus 19202&quot; papostcode=&quot;3501 DE&quot; paplaats=&quot;Utrecht&quot; land=&quot;Nederland&quot; telefoonnummer=&quot;030 - 888 24 00&quot; faxnummer=&quot;030 - 888 24 25&quot; website=&quot;www.kinderbescherming.nl&quot; banknaam=&quot;&quot; banknummer=&quot;&quot; logo=&quot;Raad voor de Kinderbescherming&quot; kleuren=&quot;blauw&quot; vrijkopje=&quot;&quot; vrij1=&quot;&quot; vrij2=&quot;&quot; vrij3=&quot;&quot; vrij4=&quot;&quot; vrij5=&quot;&quot; vrij6=&quot;&quot; vrij7=&quot;&quot; vrij8=&quot;&quot; payoff=&quot;&quot; instructies=&quot;&quot; koptekst=&quot;\nMinisterie van Justitie\nRaad voor de Kinderbescherming&quot; bezoekadres=&quot;Bezoekadres\nLandelijk Bureau\nFentener van Vlissingenkade 2\n3521 AA Utrecht\nTelefoon 030 - 888 24 00\nFax 030 - 888 24 25\nwww.kinderbescherming.nl&quot; postadres=&quot;Postadres:\nPostbus Postbus 19202,\n3501 DE Utrecht&quot;/&gt;&#10;    &lt;taal id=&quot;1031&quot; zoekveld=&quot;RvdK Landelijk Bureau&quot; taal=&quot;1031&quot; omschrijving=&quot;Raad voor de Kinderbescherming&quot; naamdirectoraatgeneraal=&quot;Ministerie van Justitie&quot; naamdirectie=&quot;Raad voor de Kinderbescherming&quot; naamgebouw=&quot;Landelijk Bureau&quot; baadres=&quot;Fentener van Vlissingenkade 2&quot; bapostcode=&quot;3521 AA&quot; baplaats=&quot;Utrecht&quot; paadres=&quot;Postbus 19202&quot; papostcode=&quot;3501 DE&quot; paplaats=&quot;Utrecht&quot; land=&quot;Nederland&quot; telefoonnummer=&quot;030 - 888 24 00&quot; faxnummer=&quot;030 - 888 24 25&quot; website=&quot;www.kinderbescherming.nl&quot; banknaam=&quot;&quot; banknummer=&quot;&quot; logo=&quot;Raad voor de Kinderbescherming&quot; kleuren=&quot;blauw&quot; vrijkopje=&quot;&quot; vrij1=&quot;&quot; vrij2=&quot;&quot; vrij3=&quot;&quot; vrij4=&quot;&quot; vrij5=&quot;&quot; vrij6=&quot;&quot; vrij7=&quot;&quot; vrij8=&quot;&quot; payoff=&quot;&quot; instructies=&quot;&quot; koptekst=&quot;\nMinisterie van Justitie\nRaad voor de Kinderbescherming&quot; bezoekadres=&quot;Bezoekadres\nLandelijk Bureau\nFentener van Vlissingenkade 2\n3521 AA Utrecht\nTelefoon 030 - 888 24 00\nFax 030 - 888 24 25\nwww.kinderbescherming.nl&quot; postadres=&quot;Postadres:\nPostbus Postbus 19202,\n3501 DE Utrecht&quot;/&gt;&#10;    &lt;taal id=&quot;1036&quot; zoekveld=&quot;RvdK Landelijk Bureau&quot; taal=&quot;1036&quot; omschrijving=&quot;Raad voor de Kinderbescherming&quot; naamdirectoraatgeneraal=&quot;Ministerie van Justitie&quot; naamdirectie=&quot;Raad voor de Kinderbescherming&quot; naamgebouw=&quot;Landelijk Bureau&quot; baadres=&quot;Fentener van Vlissingenkade 2&quot; bapostcode=&quot;3521 AA&quot; baplaats=&quot;Utrecht&quot; paadres=&quot;Postbus 19202&quot; papostcode=&quot;3501 DE&quot; paplaats=&quot;Utrecht&quot; land=&quot;Nederland&quot; telefoonnummer=&quot;030 - 888 24 00&quot; faxnummer=&quot;030 - 888 24 25&quot; website=&quot;www.kinderbescherming.nl&quot; banknaam=&quot;&quot; banknummer=&quot;&quot; logo=&quot;Raad voor de Kinderbescherming&quot; kleuren=&quot;blauw&quot; vrijkopje=&quot;&quot; vrij1=&quot;&quot; vrij2=&quot;&quot; vrij3=&quot;&quot; vrij4=&quot;&quot; vrij5=&quot;&quot; vrij6=&quot;&quot; vrij7=&quot;&quot; vrij8=&quot;&quot; payoff=&quot;&quot; instructies=&quot;&quot; koptekst=&quot;\nMinisterie van Justitie\nRaad voor de Kinderbescherming&quot; bezoekadres=&quot;Bezoekadres\nLandelijk Bureau\nFentener van Vlissingenkade 2\n3521 AA Utrecht\nTelefoon 030 - 888 24 00\nFax 030 - 888 24 25\nwww.kinderbescherming.nl&quot; postadres=&quot;Postadres:\nPostbus Postbus 19202,\n3501 DE Utrecht&quot;/&gt;&#10;   &lt;/organisatie&gt;&#10;  &lt;/organisatie-item&gt;&lt;zaak/&gt;&lt;size value=&quot;OnScreen&quot; formatted-value=&quot;OnScreen&quot;/&gt;&lt;documentsubtype formatted-value=&quot;Presentatie&quot;/&gt;&lt;documenttitel formatted-value=&quot;Presentatie - complexe scheidingen en het kind?&quot;/&gt;&lt;heropend value=&quot;false&quot;/&gt;&lt;vorm value=&quot;Digitaal&quot;/&gt;&lt;ZaakLocatie/&gt;&lt;zaakkenmerk/&gt;&lt;zaaktitel/&gt;&lt;drager formatted-value=&quot;Document&quot;/&gt;&lt;documentclass value=&quot;Presentatie&quot; formatted-value=&quot;Presentatie&quot;/&gt;&lt;digionderdeel/&gt;&lt;documenttype value=&quot;Intern Justitie&quot; formatted-value=&quot;Intern Justitie&quot;/&gt;&lt;docstatus value=&quot;Informeel concept&quot; formatted-value=&quot;Informeel concept&quot;/&gt;&lt;_onskenmerk formatted-value=&quot;&quot;/&gt;&lt;/presentatie&gt;&lt;/data&gt;&#10;"/>
</p:tagLst>
</file>

<file path=ppt/theme/theme1.xml><?xml version="1.0" encoding="utf-8"?>
<a:theme xmlns:a="http://schemas.openxmlformats.org/drawingml/2006/main" name="Default Design">
  <a:themeElements>
    <a:clrScheme name="Default Design 1">
      <a:dk1>
        <a:srgbClr val="000000"/>
      </a:dk1>
      <a:lt1>
        <a:srgbClr val="FFFFFF"/>
      </a:lt1>
      <a:dk2>
        <a:srgbClr val="42145F"/>
      </a:dk2>
      <a:lt2>
        <a:srgbClr val="47145C"/>
      </a:lt2>
      <a:accent1>
        <a:srgbClr val="D52B1E"/>
      </a:accent1>
      <a:accent2>
        <a:srgbClr val="CC003D"/>
      </a:accent2>
      <a:accent3>
        <a:srgbClr val="FFFFFF"/>
      </a:accent3>
      <a:accent4>
        <a:srgbClr val="000000"/>
      </a:accent4>
      <a:accent5>
        <a:srgbClr val="E7ACAB"/>
      </a:accent5>
      <a:accent6>
        <a:srgbClr val="B90036"/>
      </a:accent6>
      <a:hlink>
        <a:srgbClr val="ED8FBB"/>
      </a:hlink>
      <a:folHlink>
        <a:srgbClr val="900079"/>
      </a:folHlink>
    </a:clrScheme>
    <a:fontScheme name="Default Design">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42145F"/>
        </a:dk2>
        <a:lt2>
          <a:srgbClr val="47145C"/>
        </a:lt2>
        <a:accent1>
          <a:srgbClr val="D52B1E"/>
        </a:accent1>
        <a:accent2>
          <a:srgbClr val="CC003D"/>
        </a:accent2>
        <a:accent3>
          <a:srgbClr val="FFFFFF"/>
        </a:accent3>
        <a:accent4>
          <a:srgbClr val="000000"/>
        </a:accent4>
        <a:accent5>
          <a:srgbClr val="E7ACAB"/>
        </a:accent5>
        <a:accent6>
          <a:srgbClr val="B90036"/>
        </a:accent6>
        <a:hlink>
          <a:srgbClr val="ED8FBB"/>
        </a:hlink>
        <a:folHlink>
          <a:srgbClr val="90007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1467</TotalTime>
  <Words>1553</Words>
  <Application>Microsoft Office PowerPoint</Application>
  <PresentationFormat>Diavoorstelling (4:3)</PresentationFormat>
  <Paragraphs>360</Paragraphs>
  <Slides>25</Slides>
  <Notes>25</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25</vt:i4>
      </vt:variant>
    </vt:vector>
  </HeadingPairs>
  <TitlesOfParts>
    <vt:vector size="31" baseType="lpstr">
      <vt:lpstr>Verdana</vt:lpstr>
      <vt:lpstr>ＭＳ Ｐゴシック</vt:lpstr>
      <vt:lpstr>Arial</vt:lpstr>
      <vt:lpstr>PMingLiU</vt:lpstr>
      <vt:lpstr>Default Design</vt:lpstr>
      <vt:lpstr>Microsoft Graph-grafiek</vt:lpstr>
      <vt:lpstr>Complexe scheidingen en het kind?</vt:lpstr>
      <vt:lpstr>Vechtscheiding?</vt:lpstr>
      <vt:lpstr>Stem kinderen: Villa Pinedo </vt:lpstr>
      <vt:lpstr>Huishoudens in Nederland </vt:lpstr>
      <vt:lpstr>18% van de kinderen beneden 16 jaar woont niet bij juridische ouders waarvan 12% bij moeder</vt:lpstr>
      <vt:lpstr>Hoeveel kinderen maken een scheiding mee</vt:lpstr>
      <vt:lpstr>Ouders komen er niet uit: rechter vraagt advies Raad voor de Kinderbescherming</vt:lpstr>
      <vt:lpstr>Kinderen bij de Raad en scheiding</vt:lpstr>
      <vt:lpstr>Gevolgen scheiding  </vt:lpstr>
      <vt:lpstr>Dia 10</vt:lpstr>
      <vt:lpstr>Risicofactoren </vt:lpstr>
      <vt:lpstr>Beschermende factoren</vt:lpstr>
      <vt:lpstr>Raadsonderzoek</vt:lpstr>
      <vt:lpstr>Belang Kind: Ontwikkelingscondities (Kalverboer en Zijlstra)</vt:lpstr>
      <vt:lpstr>Concretiseren belang kind  afweging  voor het  ontwikkelingsperspectief van  dít kind: </vt:lpstr>
      <vt:lpstr>Interventiewaarde raadsonderzoek</vt:lpstr>
      <vt:lpstr>Kind centraal: gewenste perspectief kind</vt:lpstr>
      <vt:lpstr>Driehoek      </vt:lpstr>
      <vt:lpstr>Is een kinderbeschermingsmaatregel nodig?</vt:lpstr>
      <vt:lpstr>Wat kan beter als het gaat om kinderen in complexe scheidingssituaties</vt:lpstr>
      <vt:lpstr>Zijdelings: samenleving </vt:lpstr>
      <vt:lpstr>Kennis &amp; Houding en vaardigheden</vt:lpstr>
      <vt:lpstr>HULP met als norm: belang kind leidend</vt:lpstr>
      <vt:lpstr>Dia 24</vt:lpstr>
      <vt:lpstr>Dia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complexe scheidingen en het kind?</dc:title>
  <dc:creator>Mieke van der Burg</dc:creator>
  <cp:lastModifiedBy>Bijleveld</cp:lastModifiedBy>
  <cp:revision>91</cp:revision>
  <dcterms:created xsi:type="dcterms:W3CDTF">2013-11-04T08:00:41Z</dcterms:created>
  <dcterms:modified xsi:type="dcterms:W3CDTF">2014-01-23T21:48:06Z</dcterms:modified>
</cp:coreProperties>
</file>